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12"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88825" cy="6858000"/>
  <p:notesSz cx="6858000" cy="9144000"/>
  <p:embeddedFontLst>
    <p:embeddedFont>
      <p:font typeface="Open Sans" panose="020B0606030504020204" pitchFamily="34" charset="0"/>
      <p:regular r:id="rId37"/>
      <p:bold r:id="rId38"/>
      <p:italic r:id="rId39"/>
      <p:boldItalic r:id="rId40"/>
    </p:embeddedFont>
    <p:embeddedFont>
      <p:font typeface="Proxima Nova" panose="020F050202020403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2"/>
    <p:restoredTop sz="94750"/>
  </p:normalViewPr>
  <p:slideViewPr>
    <p:cSldViewPr snapToGrid="0">
      <p:cViewPr varScale="1">
        <p:scale>
          <a:sx n="124" d="100"/>
          <a:sy n="124" d="100"/>
        </p:scale>
        <p:origin x="200" y="264"/>
      </p:cViewPr>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457200" y="3810000"/>
            <a:ext cx="5943600" cy="48768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1: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7" name="Google Shape;727;p1:notes"/>
          <p:cNvSpPr txBox="1">
            <a:spLocks noGrp="1"/>
          </p:cNvSpPr>
          <p:nvPr>
            <p:ph type="body" idx="1"/>
          </p:nvPr>
        </p:nvSpPr>
        <p:spPr>
          <a:xfrm>
            <a:off x="457200" y="3810000"/>
            <a:ext cx="5943600" cy="4876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trike="noStrike"/>
          </a:p>
        </p:txBody>
      </p:sp>
      <p:sp>
        <p:nvSpPr>
          <p:cNvPr id="728" name="Google Shape;728;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df5d905f89_0_238: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df5d905f89_0_238: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962" name="Google Shape;962;gdf5d905f89_0_2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df5d905f89_0_271: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df5d905f89_0_271: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996" name="Google Shape;996;gdf5d905f89_0_27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df5d905f89_0_297: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df5d905f89_0_297: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23" name="Google Shape;1023;gdf5d905f89_0_29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df5d905f89_0_351: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df5d905f89_0_351: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45" name="Google Shape;1045;gdf5d905f89_0_35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dd9637c16a_0_0: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dd9637c16a_0_0: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67" name="Google Shape;1067;gdd9637c16a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dd9637c16a_0_21: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dd9637c16a_0_21: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83" name="Google Shape;1083;gdd9637c16a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dd9637c16a_0_38: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dd9637c16a_0_38: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01" name="Google Shape;1101;gdd9637c16a_0_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dd9637c16a_0_59: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dd9637c16a_0_59: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19" name="Google Shape;1119;gdd9637c16a_0_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dd9637c16a_0_83: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dd9637c16a_0_83: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41" name="Google Shape;1141;gdd9637c16a_0_8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dd9637c16a_0_107: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dd9637c16a_0_107: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66" name="Google Shape;1166;gdd9637c16a_0_10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dbeadf9676_0_21: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dbeadf9676_0_21: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38" name="Google Shape;738;gdbeadf9676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ddad08911a_0_0: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ddad08911a_0_0: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85" name="Google Shape;1185;gddad08911a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ddad08911a_0_31: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ddad08911a_0_31: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96" name="Google Shape;1196;gddad08911a_0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ddad08911a_0_50: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ddad08911a_0_50: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12" name="Google Shape;1212;gddad08911a_0_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ddad08911a_0_66: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ddad08911a_0_66: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when Osiris (stream storage layer) has accumulated enough inbound messages, it stores them in a user chunk, along with in-flight tracking information (stored offset, publishing dedup sequence). The later are stored in the chunk trailer.</a:t>
            </a:r>
            <a:endParaRPr/>
          </a:p>
        </p:txBody>
      </p:sp>
      <p:sp>
        <p:nvSpPr>
          <p:cNvPr id="1224" name="Google Shape;1224;gddad08911a_0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ddad08911a_0_94: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ddad08911a_0_94: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39" name="Google Shape;1239;gddad08911a_0_9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ddad08911a_0_136: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ddad08911a_0_136: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The tracking snapshot contains all the tracking entries for the stream (all the stored offsets for the different consumer references and all the max publishing IDs for the different publisher references). It is written at the beginning of the segment, it consolidates the values from the previous segment.</a:t>
            </a:r>
            <a:endParaRPr/>
          </a:p>
        </p:txBody>
      </p:sp>
      <p:sp>
        <p:nvSpPr>
          <p:cNvPr id="1252" name="Google Shape;1252;gddad08911a_0_1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ddad08911a_0_154: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ddad08911a_0_154: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The trailer contains the tracking entries that arrived while Osiris accumulates writing requests (inbound messages + tracking requests).</a:t>
            </a:r>
            <a:endParaRPr/>
          </a:p>
        </p:txBody>
      </p:sp>
      <p:sp>
        <p:nvSpPr>
          <p:cNvPr id="1267" name="Google Shape;1267;gddad08911a_0_15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ddad08911a_0_172: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ddad08911a_0_172: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The tracking delta chunk is used if Osiris accumulates only tracking requests and no inbound messages.</a:t>
            </a:r>
            <a:endParaRPr/>
          </a:p>
        </p:txBody>
      </p:sp>
      <p:sp>
        <p:nvSpPr>
          <p:cNvPr id="1282" name="Google Shape;1282;gddad08911a_0_17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ddad08911a_0_190: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ddad08911a_0_190: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97" name="Google Shape;1297;gddad08911a_0_19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e208bddc99_0_0: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e208bddc99_0_0: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Packing several messages in one entry. The batch of messages can be compressed, to benefit from the similarity of the messages.</a:t>
            </a:r>
            <a:endParaRPr/>
          </a:p>
        </p:txBody>
      </p:sp>
      <p:sp>
        <p:nvSpPr>
          <p:cNvPr id="1316" name="Google Shape;1316;ge208bddc99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dbeadf9676_0_37: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dbeadf9676_0_37: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55" name="Google Shape;755;gdbeadf9676_0_3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e208bddc99_0_26: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e208bddc99_0_26: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342" name="Google Shape;1342;ge208bddc99_0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e208bddc99_0_77: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3" name="Google Shape;1373;ge208bddc99_0_77: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The publishing sequence for the entry is the one from the last message of the sub-batch.</a:t>
            </a:r>
            <a:endParaRPr/>
          </a:p>
        </p:txBody>
      </p:sp>
      <p:sp>
        <p:nvSpPr>
          <p:cNvPr id="1374" name="Google Shape;1374;ge208bddc99_0_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e208bddc99_0_117: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e208bddc99_0_117: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02" name="Google Shape;1402;ge208bddc99_0_1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e208bddc99_0_166: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e208bddc99_0_166: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The publishing sequence for the entry is the one from the first message of the sub-batch.</a:t>
            </a:r>
            <a:endParaRPr/>
          </a:p>
        </p:txBody>
      </p:sp>
      <p:sp>
        <p:nvSpPr>
          <p:cNvPr id="1428" name="Google Shape;1428;ge208bddc99_0_1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e208bddc99_0_193: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e208bddc99_0_193: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56" name="Google Shape;1456;ge208bddc99_0_19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df5d905f89_0_8: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df5d905f89_0_8: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71" name="Google Shape;771;gdf5d905f89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df5d905f89_0_41: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df5d905f89_0_41: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99" name="Google Shape;799;gdf5d905f89_0_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df5d905f89_0_73: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df5d905f89_0_73: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30" name="Google Shape;830;gdf5d905f89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df5d905f89_0_99: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df5d905f89_0_99: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56" name="Google Shape;856;gdf5d905f89_0_9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df5d905f89_0_201: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df5d905f89_0_201: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90" name="Google Shape;890;gdf5d905f89_0_20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df5d905f89_0_168: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df5d905f89_0_168: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928" name="Google Shape;928;gdf5d905f89_0_1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gradFill>
          <a:gsLst>
            <a:gs pos="0">
              <a:schemeClr val="lt1"/>
            </a:gs>
            <a:gs pos="22000">
              <a:schemeClr val="lt1"/>
            </a:gs>
            <a:gs pos="100000">
              <a:srgbClr val="0B5793"/>
            </a:gs>
          </a:gsLst>
          <a:lin ang="8400000" scaled="0"/>
        </a:gradFill>
        <a:effectLst/>
      </p:bgPr>
    </p:bg>
    <p:spTree>
      <p:nvGrpSpPr>
        <p:cNvPr id="1" name="Shape 17"/>
        <p:cNvGrpSpPr/>
        <p:nvPr/>
      </p:nvGrpSpPr>
      <p:grpSpPr>
        <a:xfrm>
          <a:off x="0" y="0"/>
          <a:ext cx="0" cy="0"/>
          <a:chOff x="0" y="0"/>
          <a:chExt cx="0" cy="0"/>
        </a:xfrm>
      </p:grpSpPr>
      <p:sp>
        <p:nvSpPr>
          <p:cNvPr id="18" name="Google Shape;18;p2"/>
          <p:cNvSpPr txBox="1">
            <a:spLocks noGrp="1"/>
          </p:cNvSpPr>
          <p:nvPr>
            <p:ph type="title"/>
          </p:nvPr>
        </p:nvSpPr>
        <p:spPr>
          <a:xfrm>
            <a:off x="6592948" y="1582578"/>
            <a:ext cx="4996403" cy="123444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4000"/>
              <a:buNone/>
              <a:defRPr sz="40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6592948" y="2867279"/>
            <a:ext cx="5116452" cy="416403"/>
          </a:xfrm>
          <a:prstGeom prst="rect">
            <a:avLst/>
          </a:prstGeom>
          <a:noFill/>
          <a:ln>
            <a:noFill/>
          </a:ln>
        </p:spPr>
        <p:txBody>
          <a:bodyPr spcFirstLastPara="1" wrap="square" lIns="0" tIns="0" rIns="0" bIns="0" anchor="t" anchorCtr="0">
            <a:noAutofit/>
          </a:bodyPr>
          <a:lstStyle>
            <a:lvl1pPr lvl="0" algn="l">
              <a:lnSpc>
                <a:spcPct val="100000"/>
              </a:lnSpc>
              <a:spcBef>
                <a:spcPts val="600"/>
              </a:spcBef>
              <a:spcAft>
                <a:spcPts val="0"/>
              </a:spcAft>
              <a:buSzPts val="2160"/>
              <a:buNone/>
              <a:defRPr sz="24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sp>
        <p:nvSpPr>
          <p:cNvPr id="20" name="Google Shape;20;p2"/>
          <p:cNvSpPr txBox="1">
            <a:spLocks noGrp="1"/>
          </p:cNvSpPr>
          <p:nvPr>
            <p:ph type="body" idx="2"/>
          </p:nvPr>
        </p:nvSpPr>
        <p:spPr>
          <a:xfrm>
            <a:off x="6592948" y="4737425"/>
            <a:ext cx="3657600" cy="355601"/>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00"/>
              </a:spcBef>
              <a:spcAft>
                <a:spcPts val="0"/>
              </a:spcAft>
              <a:buSzPts val="1440"/>
              <a:buNone/>
              <a:defRPr sz="16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21" name="Google Shape;21;p2"/>
          <p:cNvSpPr txBox="1">
            <a:spLocks noGrp="1"/>
          </p:cNvSpPr>
          <p:nvPr>
            <p:ph type="body" idx="3"/>
          </p:nvPr>
        </p:nvSpPr>
        <p:spPr>
          <a:xfrm>
            <a:off x="6592948" y="5138745"/>
            <a:ext cx="3657600" cy="35560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440"/>
              <a:buNone/>
              <a:defRPr sz="16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grpSp>
        <p:nvGrpSpPr>
          <p:cNvPr id="22" name="Google Shape;22;p2"/>
          <p:cNvGrpSpPr/>
          <p:nvPr/>
        </p:nvGrpSpPr>
        <p:grpSpPr>
          <a:xfrm>
            <a:off x="-1053463" y="-1906551"/>
            <a:ext cx="8694386" cy="10663233"/>
            <a:chOff x="-1053463" y="-1906551"/>
            <a:chExt cx="8694386" cy="10663233"/>
          </a:xfrm>
        </p:grpSpPr>
        <p:sp>
          <p:nvSpPr>
            <p:cNvPr id="23" name="Google Shape;23;p2"/>
            <p:cNvSpPr/>
            <p:nvPr/>
          </p:nvSpPr>
          <p:spPr>
            <a:xfrm rot="2700000">
              <a:off x="2061554" y="1519285"/>
              <a:ext cx="2801109" cy="7318881"/>
            </a:xfrm>
            <a:custGeom>
              <a:avLst/>
              <a:gdLst/>
              <a:ahLst/>
              <a:cxnLst/>
              <a:rect l="l" t="t" r="r" b="b"/>
              <a:pathLst>
                <a:path w="2801109" h="7318881" extrusionOk="0">
                  <a:moveTo>
                    <a:pt x="0" y="0"/>
                  </a:moveTo>
                  <a:lnTo>
                    <a:pt x="2801109" y="0"/>
                  </a:lnTo>
                  <a:lnTo>
                    <a:pt x="2801109" y="4642648"/>
                  </a:lnTo>
                  <a:lnTo>
                    <a:pt x="163834" y="7318881"/>
                  </a:lnTo>
                  <a:lnTo>
                    <a:pt x="0" y="7155046"/>
                  </a:lnTo>
                  <a:close/>
                </a:path>
              </a:pathLst>
            </a:custGeom>
            <a:gradFill>
              <a:gsLst>
                <a:gs pos="0">
                  <a:srgbClr val="002142">
                    <a:alpha val="0"/>
                  </a:srgbClr>
                </a:gs>
                <a:gs pos="25000">
                  <a:srgbClr val="002142">
                    <a:alpha val="0"/>
                  </a:srgbClr>
                </a:gs>
                <a:gs pos="72000">
                  <a:schemeClr val="accent1"/>
                </a:gs>
                <a:gs pos="100000">
                  <a:schemeClr val="accent1"/>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24" name="Google Shape;24;p2"/>
            <p:cNvSpPr/>
            <p:nvPr/>
          </p:nvSpPr>
          <p:spPr>
            <a:xfrm rot="2700000">
              <a:off x="1957635" y="-2371122"/>
              <a:ext cx="2672190" cy="9623529"/>
            </a:xfrm>
            <a:custGeom>
              <a:avLst/>
              <a:gdLst/>
              <a:ahLst/>
              <a:cxnLst/>
              <a:rect l="l" t="t" r="r" b="b"/>
              <a:pathLst>
                <a:path w="2672190" h="9623529" extrusionOk="0">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0">
                  <a:schemeClr val="accent4"/>
                </a:gs>
                <a:gs pos="33000">
                  <a:schemeClr val="accent4"/>
                </a:gs>
                <a:gs pos="78000">
                  <a:srgbClr val="002142">
                    <a:alpha val="0"/>
                  </a:srgbClr>
                </a:gs>
                <a:gs pos="100000">
                  <a:srgbClr val="002142">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Arial"/>
                <a:ea typeface="Arial"/>
                <a:cs typeface="Arial"/>
                <a:sym typeface="Arial"/>
              </a:endParaRPr>
            </a:p>
          </p:txBody>
        </p:sp>
      </p:grpSp>
      <p:pic>
        <p:nvPicPr>
          <p:cNvPr id="25" name="Google Shape;25;p2"/>
          <p:cNvPicPr preferRelativeResize="0"/>
          <p:nvPr/>
        </p:nvPicPr>
        <p:blipFill rotWithShape="1">
          <a:blip r:embed="rId2">
            <a:alphaModFix/>
          </a:blip>
          <a:srcRect/>
          <a:stretch/>
        </p:blipFill>
        <p:spPr>
          <a:xfrm>
            <a:off x="419085" y="6215185"/>
            <a:ext cx="1535550" cy="556262"/>
          </a:xfrm>
          <a:prstGeom prst="rect">
            <a:avLst/>
          </a:prstGeom>
          <a:noFill/>
          <a:ln>
            <a:noFill/>
          </a:ln>
        </p:spPr>
      </p:pic>
      <p:sp>
        <p:nvSpPr>
          <p:cNvPr id="26" name="Google Shape;26;p2"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i="0" u="none" strike="noStrike" cap="none">
                <a:solidFill>
                  <a:schemeClr val="dk2"/>
                </a:solidFill>
                <a:latin typeface="Proxima Nova"/>
                <a:ea typeface="Proxima Nova"/>
                <a:cs typeface="Proxima Nova"/>
                <a:sym typeface="Proxima Nova"/>
              </a:rPr>
              <a:t>Confidential </a:t>
            </a:r>
            <a:r>
              <a:rPr lang="en-US" sz="700" i="0" u="none" strike="noStrike" cap="none">
                <a:solidFill>
                  <a:schemeClr val="dk2"/>
                </a:solidFill>
                <a:latin typeface="Proxima Nova"/>
                <a:ea typeface="Proxima Nova"/>
                <a:cs typeface="Proxima Nova"/>
                <a:sym typeface="Proxima Nova"/>
              </a:rPr>
              <a:t>  </a:t>
            </a:r>
            <a:r>
              <a:rPr lang="en-US" sz="800" i="0" u="none" strike="noStrike" cap="none">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27" name="Google Shape;27;p2"/>
          <p:cNvSpPr txBox="1">
            <a:spLocks noGrp="1"/>
          </p:cNvSpPr>
          <p:nvPr>
            <p:ph type="body" idx="4"/>
          </p:nvPr>
        </p:nvSpPr>
        <p:spPr>
          <a:xfrm>
            <a:off x="6592948" y="5485986"/>
            <a:ext cx="3657600" cy="35560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080"/>
              <a:buNone/>
              <a:defRPr sz="12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Content Balanced – Color">
  <p:cSld name="Two-Content Balanced – Color">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1"/>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sp>
        <p:nvSpPr>
          <p:cNvPr id="75" name="Google Shape;75;p11"/>
          <p:cNvSpPr txBox="1">
            <a:spLocks noGrp="1"/>
          </p:cNvSpPr>
          <p:nvPr>
            <p:ph type="body" idx="2"/>
          </p:nvPr>
        </p:nvSpPr>
        <p:spPr>
          <a:xfrm>
            <a:off x="0" y="1600201"/>
            <a:ext cx="5893593" cy="4572000"/>
          </a:xfrm>
          <a:prstGeom prst="rect">
            <a:avLst/>
          </a:prstGeom>
          <a:noFill/>
          <a:ln>
            <a:noFill/>
          </a:ln>
        </p:spPr>
        <p:txBody>
          <a:bodyPr spcFirstLastPara="1" wrap="square" lIns="594350" tIns="457200" rIns="457200" bIns="457200" anchor="t" anchorCtr="0">
            <a:noAutofit/>
          </a:bodyPr>
          <a:lstStyle>
            <a:lvl1pPr marL="457200" lvl="0" indent="-331470" algn="l">
              <a:lnSpc>
                <a:spcPct val="100000"/>
              </a:lnSpc>
              <a:spcBef>
                <a:spcPts val="1200"/>
              </a:spcBef>
              <a:spcAft>
                <a:spcPts val="0"/>
              </a:spcAft>
              <a:buSzPts val="1620"/>
              <a:buChar char="​"/>
              <a:defRPr sz="1800">
                <a:solidFill>
                  <a:schemeClr val="dk2"/>
                </a:solidFill>
              </a:defRPr>
            </a:lvl1pPr>
            <a:lvl2pPr marL="914400" lvl="1" indent="-320040" algn="l">
              <a:lnSpc>
                <a:spcPct val="100000"/>
              </a:lnSpc>
              <a:spcBef>
                <a:spcPts val="600"/>
              </a:spcBef>
              <a:spcAft>
                <a:spcPts val="0"/>
              </a:spcAft>
              <a:buClr>
                <a:schemeClr val="dk2"/>
              </a:buClr>
              <a:buSzPts val="1440"/>
              <a:buChar char="•"/>
              <a:defRPr sz="1600">
                <a:solidFill>
                  <a:schemeClr val="dk2"/>
                </a:solidFill>
              </a:defRPr>
            </a:lvl2pPr>
            <a:lvl3pPr marL="1371600" lvl="2" indent="-308610" algn="l">
              <a:lnSpc>
                <a:spcPct val="100000"/>
              </a:lnSpc>
              <a:spcBef>
                <a:spcPts val="600"/>
              </a:spcBef>
              <a:spcAft>
                <a:spcPts val="0"/>
              </a:spcAft>
              <a:buClr>
                <a:schemeClr val="dk2"/>
              </a:buClr>
              <a:buSzPts val="1260"/>
              <a:buChar char="–"/>
              <a:defRPr sz="1400">
                <a:solidFill>
                  <a:schemeClr val="dk2"/>
                </a:solidFill>
              </a:defRPr>
            </a:lvl3pPr>
            <a:lvl4pPr marL="1828800" lvl="3" indent="-297180" algn="l">
              <a:lnSpc>
                <a:spcPct val="100000"/>
              </a:lnSpc>
              <a:spcBef>
                <a:spcPts val="600"/>
              </a:spcBef>
              <a:spcAft>
                <a:spcPts val="0"/>
              </a:spcAft>
              <a:buClr>
                <a:schemeClr val="dk2"/>
              </a:buClr>
              <a:buSzPts val="1080"/>
              <a:buChar char="•"/>
              <a:defRPr sz="1200">
                <a:solidFill>
                  <a:schemeClr val="dk2"/>
                </a:solidFill>
              </a:defRPr>
            </a:lvl4pPr>
            <a:lvl5pPr marL="2286000" lvl="4" indent="-297179" algn="l">
              <a:lnSpc>
                <a:spcPct val="100000"/>
              </a:lnSpc>
              <a:spcBef>
                <a:spcPts val="600"/>
              </a:spcBef>
              <a:spcAft>
                <a:spcPts val="0"/>
              </a:spcAft>
              <a:buClr>
                <a:schemeClr val="dk2"/>
              </a:buClr>
              <a:buSzPts val="1080"/>
              <a:buChar char="–"/>
              <a:defRPr sz="1200">
                <a:solidFill>
                  <a:schemeClr val="dk2"/>
                </a:solidFill>
              </a:defRPr>
            </a:lvl5pPr>
            <a:lvl6pPr marL="2743200" lvl="5" indent="-297179" algn="l">
              <a:lnSpc>
                <a:spcPct val="100000"/>
              </a:lnSpc>
              <a:spcBef>
                <a:spcPts val="600"/>
              </a:spcBef>
              <a:spcAft>
                <a:spcPts val="0"/>
              </a:spcAft>
              <a:buClr>
                <a:schemeClr val="dk2"/>
              </a:buClr>
              <a:buSzPts val="1080"/>
              <a:buChar char="•"/>
              <a:defRPr sz="1200">
                <a:solidFill>
                  <a:schemeClr val="dk2"/>
                </a:solidFill>
              </a:defRPr>
            </a:lvl6pPr>
            <a:lvl7pPr marL="3200400" lvl="6" indent="-297179" algn="l">
              <a:lnSpc>
                <a:spcPct val="100000"/>
              </a:lnSpc>
              <a:spcBef>
                <a:spcPts val="600"/>
              </a:spcBef>
              <a:spcAft>
                <a:spcPts val="0"/>
              </a:spcAft>
              <a:buClr>
                <a:schemeClr val="dk2"/>
              </a:buClr>
              <a:buSzPts val="1080"/>
              <a:buChar char="-"/>
              <a:defRPr sz="1200">
                <a:solidFill>
                  <a:schemeClr val="dk2"/>
                </a:solidFill>
              </a:defRPr>
            </a:lvl7pPr>
            <a:lvl8pPr marL="3657600" lvl="7" indent="-297179" algn="l">
              <a:lnSpc>
                <a:spcPct val="90000"/>
              </a:lnSpc>
              <a:spcBef>
                <a:spcPts val="600"/>
              </a:spcBef>
              <a:spcAft>
                <a:spcPts val="0"/>
              </a:spcAft>
              <a:buClr>
                <a:schemeClr val="dk2"/>
              </a:buClr>
              <a:buSzPts val="1080"/>
              <a:buChar char="•"/>
              <a:defRPr sz="1200">
                <a:solidFill>
                  <a:schemeClr val="dk2"/>
                </a:solidFill>
              </a:defRPr>
            </a:lvl8pPr>
            <a:lvl9pPr marL="4114800" lvl="8" indent="-297179" algn="l">
              <a:lnSpc>
                <a:spcPct val="100000"/>
              </a:lnSpc>
              <a:spcBef>
                <a:spcPts val="600"/>
              </a:spcBef>
              <a:spcAft>
                <a:spcPts val="0"/>
              </a:spcAft>
              <a:buClr>
                <a:schemeClr val="dk2"/>
              </a:buClr>
              <a:buSzPts val="1080"/>
              <a:buChar char="-"/>
              <a:defRPr sz="1200">
                <a:solidFill>
                  <a:schemeClr val="dk2"/>
                </a:solidFill>
              </a:defRPr>
            </a:lvl9pPr>
          </a:lstStyle>
          <a:p>
            <a:endParaRPr/>
          </a:p>
        </p:txBody>
      </p:sp>
      <p:sp>
        <p:nvSpPr>
          <p:cNvPr id="76" name="Google Shape;76;p11"/>
          <p:cNvSpPr txBox="1">
            <a:spLocks noGrp="1"/>
          </p:cNvSpPr>
          <p:nvPr>
            <p:ph type="body" idx="3"/>
          </p:nvPr>
        </p:nvSpPr>
        <p:spPr>
          <a:xfrm>
            <a:off x="6323381" y="1600201"/>
            <a:ext cx="5865445" cy="4572000"/>
          </a:xfrm>
          <a:prstGeom prst="rect">
            <a:avLst/>
          </a:prstGeom>
          <a:solidFill>
            <a:srgbClr val="05142E"/>
          </a:solidFill>
          <a:ln>
            <a:noFill/>
          </a:ln>
        </p:spPr>
        <p:txBody>
          <a:bodyPr spcFirstLastPara="1" wrap="square" lIns="457200" tIns="457200" rIns="594350" bIns="0" anchor="t" anchorCtr="0">
            <a:noAutofit/>
          </a:bodyPr>
          <a:lstStyle>
            <a:lvl1pPr marL="457200" lvl="0" indent="-331470" algn="l">
              <a:lnSpc>
                <a:spcPct val="100000"/>
              </a:lnSpc>
              <a:spcBef>
                <a:spcPts val="1200"/>
              </a:spcBef>
              <a:spcAft>
                <a:spcPts val="0"/>
              </a:spcAft>
              <a:buSzPts val="1620"/>
              <a:buChar char="​"/>
              <a:defRPr sz="1800">
                <a:solidFill>
                  <a:schemeClr val="dk2"/>
                </a:solidFill>
              </a:defRPr>
            </a:lvl1pPr>
            <a:lvl2pPr marL="914400" lvl="1" indent="-320040" algn="l">
              <a:lnSpc>
                <a:spcPct val="100000"/>
              </a:lnSpc>
              <a:spcBef>
                <a:spcPts val="600"/>
              </a:spcBef>
              <a:spcAft>
                <a:spcPts val="0"/>
              </a:spcAft>
              <a:buClr>
                <a:schemeClr val="lt1"/>
              </a:buClr>
              <a:buSzPts val="1440"/>
              <a:buChar char="•"/>
              <a:defRPr sz="1600">
                <a:solidFill>
                  <a:schemeClr val="dk2"/>
                </a:solidFill>
              </a:defRPr>
            </a:lvl2pPr>
            <a:lvl3pPr marL="1371600" lvl="2" indent="-308610" algn="l">
              <a:lnSpc>
                <a:spcPct val="100000"/>
              </a:lnSpc>
              <a:spcBef>
                <a:spcPts val="600"/>
              </a:spcBef>
              <a:spcAft>
                <a:spcPts val="0"/>
              </a:spcAft>
              <a:buClr>
                <a:schemeClr val="lt1"/>
              </a:buClr>
              <a:buSzPts val="1260"/>
              <a:buChar char="–"/>
              <a:defRPr sz="1400">
                <a:solidFill>
                  <a:schemeClr val="dk2"/>
                </a:solidFill>
              </a:defRPr>
            </a:lvl3pPr>
            <a:lvl4pPr marL="1828800" lvl="3" indent="-297180" algn="l">
              <a:lnSpc>
                <a:spcPct val="100000"/>
              </a:lnSpc>
              <a:spcBef>
                <a:spcPts val="600"/>
              </a:spcBef>
              <a:spcAft>
                <a:spcPts val="0"/>
              </a:spcAft>
              <a:buClr>
                <a:schemeClr val="lt1"/>
              </a:buClr>
              <a:buSzPts val="1080"/>
              <a:buChar char="•"/>
              <a:defRPr sz="1200">
                <a:solidFill>
                  <a:schemeClr val="dk2"/>
                </a:solidFill>
              </a:defRPr>
            </a:lvl4pPr>
            <a:lvl5pPr marL="2286000" lvl="4" indent="-297179" algn="l">
              <a:lnSpc>
                <a:spcPct val="100000"/>
              </a:lnSpc>
              <a:spcBef>
                <a:spcPts val="600"/>
              </a:spcBef>
              <a:spcAft>
                <a:spcPts val="0"/>
              </a:spcAft>
              <a:buClr>
                <a:schemeClr val="lt1"/>
              </a:buClr>
              <a:buSzPts val="1080"/>
              <a:buChar char="–"/>
              <a:defRPr sz="1200">
                <a:solidFill>
                  <a:schemeClr val="dk2"/>
                </a:solidFill>
              </a:defRPr>
            </a:lvl5pPr>
            <a:lvl6pPr marL="2743200" lvl="5" indent="-308610" algn="l">
              <a:lnSpc>
                <a:spcPct val="100000"/>
              </a:lnSpc>
              <a:spcBef>
                <a:spcPts val="600"/>
              </a:spcBef>
              <a:spcAft>
                <a:spcPts val="0"/>
              </a:spcAft>
              <a:buClr>
                <a:schemeClr val="dk2"/>
              </a:buClr>
              <a:buSzPts val="1260"/>
              <a:buChar char="•"/>
              <a:defRPr>
                <a:solidFill>
                  <a:schemeClr val="dk2"/>
                </a:solidFill>
              </a:defRPr>
            </a:lvl6pPr>
            <a:lvl7pPr marL="3200400" lvl="6" indent="-308610" algn="l">
              <a:lnSpc>
                <a:spcPct val="100000"/>
              </a:lnSpc>
              <a:spcBef>
                <a:spcPts val="600"/>
              </a:spcBef>
              <a:spcAft>
                <a:spcPts val="0"/>
              </a:spcAft>
              <a:buClr>
                <a:schemeClr val="dk2"/>
              </a:buClr>
              <a:buSzPts val="1260"/>
              <a:buChar char="-"/>
              <a:defRPr>
                <a:solidFill>
                  <a:schemeClr val="dk2"/>
                </a:solidFill>
              </a:defRPr>
            </a:lvl7pPr>
            <a:lvl8pPr marL="3657600" lvl="7" indent="-308609" algn="l">
              <a:lnSpc>
                <a:spcPct val="90000"/>
              </a:lnSpc>
              <a:spcBef>
                <a:spcPts val="600"/>
              </a:spcBef>
              <a:spcAft>
                <a:spcPts val="0"/>
              </a:spcAft>
              <a:buClr>
                <a:schemeClr val="dk2"/>
              </a:buClr>
              <a:buSzPts val="1260"/>
              <a:buChar char="•"/>
              <a:defRPr>
                <a:solidFill>
                  <a:schemeClr val="dk2"/>
                </a:solidFill>
              </a:defRPr>
            </a:lvl8pPr>
            <a:lvl9pPr marL="4114800" lvl="8" indent="-308609" algn="l">
              <a:lnSpc>
                <a:spcPct val="100000"/>
              </a:lnSpc>
              <a:spcBef>
                <a:spcPts val="600"/>
              </a:spcBef>
              <a:spcAft>
                <a:spcPts val="0"/>
              </a:spcAft>
              <a:buClr>
                <a:schemeClr val="dk2"/>
              </a:buClr>
              <a:buSzPts val="1260"/>
              <a:buChar char="-"/>
              <a:defRPr>
                <a:solidFill>
                  <a:schemeClr val="dk2"/>
                </a:solidFill>
              </a:defRPr>
            </a:lvl9pPr>
          </a:lstStyle>
          <a:p>
            <a:endParaRPr/>
          </a:p>
        </p:txBody>
      </p:sp>
      <p:sp>
        <p:nvSpPr>
          <p:cNvPr id="77" name="Google Shape;77;p11"/>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Dynamic – Left">
  <p:cSld name="Two Content Dynamic – Lef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1"/>
                </a:solidFill>
                <a:latin typeface="Arial"/>
                <a:ea typeface="Arial"/>
                <a:cs typeface="Arial"/>
                <a:sym typeface="Aria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sp>
        <p:nvSpPr>
          <p:cNvPr id="81" name="Google Shape;81;p12"/>
          <p:cNvSpPr/>
          <p:nvPr/>
        </p:nvSpPr>
        <p:spPr>
          <a:xfrm rot="10800000" flipH="1">
            <a:off x="0" y="1589925"/>
            <a:ext cx="2894012" cy="5486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Proxima Nova"/>
              <a:ea typeface="Proxima Nova"/>
              <a:cs typeface="Proxima Nova"/>
              <a:sym typeface="Proxima Nova"/>
            </a:endParaRPr>
          </a:p>
          <a:p>
            <a:pPr marL="0" marR="0" lvl="0" indent="0" algn="ctr" rtl="0">
              <a:spcBef>
                <a:spcPts val="600"/>
              </a:spcBef>
              <a:spcAft>
                <a:spcPts val="0"/>
              </a:spcAft>
              <a:buNone/>
            </a:pPr>
            <a:endParaRPr sz="1200">
              <a:solidFill>
                <a:schemeClr val="lt1"/>
              </a:solidFill>
              <a:latin typeface="Proxima Nova"/>
              <a:ea typeface="Proxima Nova"/>
              <a:cs typeface="Proxima Nova"/>
              <a:sym typeface="Proxima Nova"/>
            </a:endParaRPr>
          </a:p>
        </p:txBody>
      </p:sp>
      <p:sp>
        <p:nvSpPr>
          <p:cNvPr id="82" name="Google Shape;82;p12"/>
          <p:cNvSpPr txBox="1">
            <a:spLocks noGrp="1"/>
          </p:cNvSpPr>
          <p:nvPr>
            <p:ph type="body" idx="2"/>
          </p:nvPr>
        </p:nvSpPr>
        <p:spPr>
          <a:xfrm>
            <a:off x="0" y="1644788"/>
            <a:ext cx="2894013" cy="4527411"/>
          </a:xfrm>
          <a:prstGeom prst="rect">
            <a:avLst/>
          </a:prstGeom>
          <a:solidFill>
            <a:srgbClr val="05142E"/>
          </a:solidFill>
          <a:ln>
            <a:noFill/>
          </a:ln>
        </p:spPr>
        <p:txBody>
          <a:bodyPr spcFirstLastPara="1" wrap="square" lIns="594350" tIns="457200" rIns="457200" bIns="457200" anchor="t" anchorCtr="0">
            <a:noAutofit/>
          </a:bodyPr>
          <a:lstStyle>
            <a:lvl1pPr marL="457200" lvl="0" indent="-320040" algn="l">
              <a:lnSpc>
                <a:spcPct val="100000"/>
              </a:lnSpc>
              <a:spcBef>
                <a:spcPts val="600"/>
              </a:spcBef>
              <a:spcAft>
                <a:spcPts val="0"/>
              </a:spcAft>
              <a:buSzPts val="1440"/>
              <a:buChar char="​"/>
              <a:defRPr sz="1600">
                <a:solidFill>
                  <a:schemeClr val="dk2"/>
                </a:solidFill>
              </a:defRPr>
            </a:lvl1pPr>
            <a:lvl2pPr marL="914400" lvl="1" indent="-308610" algn="l">
              <a:lnSpc>
                <a:spcPct val="100000"/>
              </a:lnSpc>
              <a:spcBef>
                <a:spcPts val="600"/>
              </a:spcBef>
              <a:spcAft>
                <a:spcPts val="0"/>
              </a:spcAft>
              <a:buClr>
                <a:schemeClr val="dk2"/>
              </a:buClr>
              <a:buSzPts val="1260"/>
              <a:buChar char="•"/>
              <a:defRPr sz="1400">
                <a:solidFill>
                  <a:schemeClr val="dk2"/>
                </a:solidFill>
              </a:defRPr>
            </a:lvl2pPr>
            <a:lvl3pPr marL="1371600" lvl="2" indent="-297180" algn="l">
              <a:lnSpc>
                <a:spcPct val="100000"/>
              </a:lnSpc>
              <a:spcBef>
                <a:spcPts val="600"/>
              </a:spcBef>
              <a:spcAft>
                <a:spcPts val="0"/>
              </a:spcAft>
              <a:buClr>
                <a:schemeClr val="dk2"/>
              </a:buClr>
              <a:buSzPts val="1080"/>
              <a:buChar char="–"/>
              <a:defRPr sz="1200">
                <a:solidFill>
                  <a:schemeClr val="dk2"/>
                </a:solidFill>
              </a:defRPr>
            </a:lvl3pPr>
            <a:lvl4pPr marL="1828800" lvl="3" indent="-291464" algn="l">
              <a:lnSpc>
                <a:spcPct val="100000"/>
              </a:lnSpc>
              <a:spcBef>
                <a:spcPts val="600"/>
              </a:spcBef>
              <a:spcAft>
                <a:spcPts val="0"/>
              </a:spcAft>
              <a:buClr>
                <a:schemeClr val="dk2"/>
              </a:buClr>
              <a:buSzPts val="990"/>
              <a:buChar char="•"/>
              <a:defRPr sz="1100">
                <a:solidFill>
                  <a:schemeClr val="dk2"/>
                </a:solidFill>
              </a:defRPr>
            </a:lvl4pPr>
            <a:lvl5pPr marL="2286000" lvl="4" indent="-291464" algn="l">
              <a:lnSpc>
                <a:spcPct val="100000"/>
              </a:lnSpc>
              <a:spcBef>
                <a:spcPts val="600"/>
              </a:spcBef>
              <a:spcAft>
                <a:spcPts val="0"/>
              </a:spcAft>
              <a:buClr>
                <a:schemeClr val="dk2"/>
              </a:buClr>
              <a:buSzPts val="990"/>
              <a:buChar char="–"/>
              <a:defRPr sz="1100">
                <a:solidFill>
                  <a:schemeClr val="dk2"/>
                </a:solidFill>
              </a:defRPr>
            </a:lvl5pPr>
            <a:lvl6pPr marL="2743200" lvl="5" indent="-291464" algn="l">
              <a:lnSpc>
                <a:spcPct val="100000"/>
              </a:lnSpc>
              <a:spcBef>
                <a:spcPts val="600"/>
              </a:spcBef>
              <a:spcAft>
                <a:spcPts val="0"/>
              </a:spcAft>
              <a:buClr>
                <a:schemeClr val="dk2"/>
              </a:buClr>
              <a:buSzPts val="990"/>
              <a:buChar char="•"/>
              <a:defRPr sz="1100">
                <a:solidFill>
                  <a:schemeClr val="dk2"/>
                </a:solidFill>
              </a:defRPr>
            </a:lvl6pPr>
            <a:lvl7pPr marL="3200400" lvl="6" indent="-291464" algn="l">
              <a:lnSpc>
                <a:spcPct val="100000"/>
              </a:lnSpc>
              <a:spcBef>
                <a:spcPts val="600"/>
              </a:spcBef>
              <a:spcAft>
                <a:spcPts val="0"/>
              </a:spcAft>
              <a:buClr>
                <a:schemeClr val="dk2"/>
              </a:buClr>
              <a:buSzPts val="990"/>
              <a:buChar char="-"/>
              <a:defRPr sz="1100">
                <a:solidFill>
                  <a:schemeClr val="dk2"/>
                </a:solidFill>
              </a:defRPr>
            </a:lvl7pPr>
            <a:lvl8pPr marL="3657600" lvl="7" indent="-291465" algn="l">
              <a:lnSpc>
                <a:spcPct val="90000"/>
              </a:lnSpc>
              <a:spcBef>
                <a:spcPts val="600"/>
              </a:spcBef>
              <a:spcAft>
                <a:spcPts val="0"/>
              </a:spcAft>
              <a:buClr>
                <a:schemeClr val="dk2"/>
              </a:buClr>
              <a:buSzPts val="990"/>
              <a:buChar char="•"/>
              <a:defRPr sz="1100">
                <a:solidFill>
                  <a:schemeClr val="dk2"/>
                </a:solidFill>
              </a:defRPr>
            </a:lvl8pPr>
            <a:lvl9pPr marL="4114800" lvl="8" indent="-291465" algn="l">
              <a:lnSpc>
                <a:spcPct val="100000"/>
              </a:lnSpc>
              <a:spcBef>
                <a:spcPts val="600"/>
              </a:spcBef>
              <a:spcAft>
                <a:spcPts val="0"/>
              </a:spcAft>
              <a:buClr>
                <a:schemeClr val="dk2"/>
              </a:buClr>
              <a:buSzPts val="990"/>
              <a:buChar char="-"/>
              <a:defRPr sz="1100">
                <a:solidFill>
                  <a:schemeClr val="dk2"/>
                </a:solidFill>
              </a:defRPr>
            </a:lvl9pPr>
          </a:lstStyle>
          <a:p>
            <a:endParaRPr/>
          </a:p>
        </p:txBody>
      </p:sp>
      <p:sp>
        <p:nvSpPr>
          <p:cNvPr id="83" name="Google Shape;83;p12"/>
          <p:cNvSpPr txBox="1">
            <a:spLocks noGrp="1"/>
          </p:cNvSpPr>
          <p:nvPr>
            <p:ph type="body" idx="3"/>
          </p:nvPr>
        </p:nvSpPr>
        <p:spPr>
          <a:xfrm>
            <a:off x="3351213" y="1600200"/>
            <a:ext cx="8229600" cy="4572000"/>
          </a:xfrm>
          <a:prstGeom prst="rect">
            <a:avLst/>
          </a:prstGeom>
          <a:noFill/>
          <a:ln>
            <a:noFill/>
          </a:ln>
        </p:spPr>
        <p:txBody>
          <a:bodyPr spcFirstLastPara="1" wrap="square" lIns="0" tIns="457200" rIns="0" bIns="0" anchor="t" anchorCtr="0">
            <a:noAutofit/>
          </a:bodyPr>
          <a:lstStyle>
            <a:lvl1pPr marL="457200" lvl="0" indent="-342900" algn="l">
              <a:lnSpc>
                <a:spcPct val="100000"/>
              </a:lnSpc>
              <a:spcBef>
                <a:spcPts val="600"/>
              </a:spcBef>
              <a:spcAft>
                <a:spcPts val="0"/>
              </a:spcAft>
              <a:buSzPts val="1800"/>
              <a:buChar char="​"/>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84" name="Google Shape;84;p12"/>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 Plum">
  <p:cSld name="Title Slide – Plum">
    <p:bg>
      <p:bgPr>
        <a:gradFill>
          <a:gsLst>
            <a:gs pos="0">
              <a:schemeClr val="lt1"/>
            </a:gs>
            <a:gs pos="22000">
              <a:schemeClr val="lt1"/>
            </a:gs>
            <a:gs pos="100000">
              <a:srgbClr val="0B5793"/>
            </a:gs>
          </a:gsLst>
          <a:lin ang="8400000" scaled="0"/>
        </a:gradFill>
        <a:effectLst/>
      </p:bgPr>
    </p:bg>
    <p:spTree>
      <p:nvGrpSpPr>
        <p:cNvPr id="1" name="Shape 85"/>
        <p:cNvGrpSpPr/>
        <p:nvPr/>
      </p:nvGrpSpPr>
      <p:grpSpPr>
        <a:xfrm>
          <a:off x="0" y="0"/>
          <a:ext cx="0" cy="0"/>
          <a:chOff x="0" y="0"/>
          <a:chExt cx="0" cy="0"/>
        </a:xfrm>
      </p:grpSpPr>
      <p:sp>
        <p:nvSpPr>
          <p:cNvPr id="86" name="Google Shape;86;p13"/>
          <p:cNvSpPr txBox="1">
            <a:spLocks noGrp="1"/>
          </p:cNvSpPr>
          <p:nvPr>
            <p:ph type="title"/>
          </p:nvPr>
        </p:nvSpPr>
        <p:spPr>
          <a:xfrm>
            <a:off x="6592948" y="1582578"/>
            <a:ext cx="4996403" cy="123444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4000"/>
              <a:buFont typeface="Arial"/>
              <a:buNone/>
              <a:defRPr sz="40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3"/>
          <p:cNvSpPr txBox="1">
            <a:spLocks noGrp="1"/>
          </p:cNvSpPr>
          <p:nvPr>
            <p:ph type="subTitle" idx="1"/>
          </p:nvPr>
        </p:nvSpPr>
        <p:spPr>
          <a:xfrm>
            <a:off x="6592948" y="2871216"/>
            <a:ext cx="5116452" cy="416403"/>
          </a:xfrm>
          <a:prstGeom prst="rect">
            <a:avLst/>
          </a:prstGeom>
          <a:noFill/>
          <a:ln>
            <a:noFill/>
          </a:ln>
        </p:spPr>
        <p:txBody>
          <a:bodyPr spcFirstLastPara="1" wrap="square" lIns="0" tIns="0" rIns="0" bIns="0" anchor="t" anchorCtr="0">
            <a:noAutofit/>
          </a:bodyPr>
          <a:lstStyle>
            <a:lvl1pPr lvl="0" algn="l">
              <a:lnSpc>
                <a:spcPct val="100000"/>
              </a:lnSpc>
              <a:spcBef>
                <a:spcPts val="600"/>
              </a:spcBef>
              <a:spcAft>
                <a:spcPts val="0"/>
              </a:spcAft>
              <a:buSzPts val="2160"/>
              <a:buNone/>
              <a:defRPr sz="2400">
                <a:solidFill>
                  <a:schemeClr val="dk2"/>
                </a:solidFill>
                <a:latin typeface="Arial"/>
                <a:ea typeface="Arial"/>
                <a:cs typeface="Arial"/>
                <a:sym typeface="Aria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sp>
        <p:nvSpPr>
          <p:cNvPr id="88" name="Google Shape;88;p13"/>
          <p:cNvSpPr txBox="1">
            <a:spLocks noGrp="1"/>
          </p:cNvSpPr>
          <p:nvPr>
            <p:ph type="body" idx="2"/>
          </p:nvPr>
        </p:nvSpPr>
        <p:spPr>
          <a:xfrm>
            <a:off x="6592948" y="4737425"/>
            <a:ext cx="3657600" cy="355601"/>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00"/>
              </a:spcBef>
              <a:spcAft>
                <a:spcPts val="0"/>
              </a:spcAft>
              <a:buSzPts val="1440"/>
              <a:buNone/>
              <a:defRPr sz="16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89" name="Google Shape;89;p13"/>
          <p:cNvSpPr txBox="1">
            <a:spLocks noGrp="1"/>
          </p:cNvSpPr>
          <p:nvPr>
            <p:ph type="body" idx="3"/>
          </p:nvPr>
        </p:nvSpPr>
        <p:spPr>
          <a:xfrm>
            <a:off x="6592948" y="5138745"/>
            <a:ext cx="3657600" cy="35560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440"/>
              <a:buNone/>
              <a:defRPr sz="16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90" name="Google Shape;90;p13"/>
          <p:cNvSpPr txBox="1">
            <a:spLocks noGrp="1"/>
          </p:cNvSpPr>
          <p:nvPr>
            <p:ph type="body" idx="4"/>
          </p:nvPr>
        </p:nvSpPr>
        <p:spPr>
          <a:xfrm>
            <a:off x="6592948" y="5494345"/>
            <a:ext cx="3657600" cy="26517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080"/>
              <a:buNone/>
              <a:defRPr sz="12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grpSp>
        <p:nvGrpSpPr>
          <p:cNvPr id="91" name="Google Shape;91;p13"/>
          <p:cNvGrpSpPr/>
          <p:nvPr/>
        </p:nvGrpSpPr>
        <p:grpSpPr>
          <a:xfrm>
            <a:off x="-1043524" y="-1906549"/>
            <a:ext cx="8694386" cy="10663231"/>
            <a:chOff x="-1043524" y="-1906549"/>
            <a:chExt cx="8694386" cy="10663231"/>
          </a:xfrm>
        </p:grpSpPr>
        <p:sp>
          <p:nvSpPr>
            <p:cNvPr id="92" name="Google Shape;92;p13" title="gradient decorative shape"/>
            <p:cNvSpPr/>
            <p:nvPr/>
          </p:nvSpPr>
          <p:spPr>
            <a:xfrm rot="2700000">
              <a:off x="2061554" y="1519285"/>
              <a:ext cx="2801109" cy="7318881"/>
            </a:xfrm>
            <a:custGeom>
              <a:avLst/>
              <a:gdLst/>
              <a:ahLst/>
              <a:cxnLst/>
              <a:rect l="l" t="t" r="r" b="b"/>
              <a:pathLst>
                <a:path w="2801109" h="7318881" extrusionOk="0">
                  <a:moveTo>
                    <a:pt x="0" y="0"/>
                  </a:moveTo>
                  <a:lnTo>
                    <a:pt x="2801109" y="0"/>
                  </a:lnTo>
                  <a:lnTo>
                    <a:pt x="2801109" y="4642648"/>
                  </a:lnTo>
                  <a:lnTo>
                    <a:pt x="163834" y="7318881"/>
                  </a:lnTo>
                  <a:lnTo>
                    <a:pt x="0" y="7155046"/>
                  </a:lnTo>
                  <a:close/>
                </a:path>
              </a:pathLst>
            </a:custGeom>
            <a:gradFill>
              <a:gsLst>
                <a:gs pos="0">
                  <a:srgbClr val="002142">
                    <a:alpha val="0"/>
                  </a:srgbClr>
                </a:gs>
                <a:gs pos="25000">
                  <a:srgbClr val="002142">
                    <a:alpha val="0"/>
                  </a:srgbClr>
                </a:gs>
                <a:gs pos="72000">
                  <a:schemeClr val="accent1"/>
                </a:gs>
                <a:gs pos="100000">
                  <a:schemeClr val="accent1"/>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93" name="Google Shape;93;p13" title="gradient decorative shape"/>
            <p:cNvSpPr/>
            <p:nvPr/>
          </p:nvSpPr>
          <p:spPr>
            <a:xfrm rot="2700000">
              <a:off x="1967574" y="-2371120"/>
              <a:ext cx="2672190" cy="9623529"/>
            </a:xfrm>
            <a:custGeom>
              <a:avLst/>
              <a:gdLst/>
              <a:ahLst/>
              <a:cxnLst/>
              <a:rect l="l" t="t" r="r" b="b"/>
              <a:pathLst>
                <a:path w="2672190" h="9623529" extrusionOk="0">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0">
                  <a:schemeClr val="accent5"/>
                </a:gs>
                <a:gs pos="33000">
                  <a:schemeClr val="accent5"/>
                </a:gs>
                <a:gs pos="78000">
                  <a:srgbClr val="002142">
                    <a:alpha val="0"/>
                  </a:srgbClr>
                </a:gs>
                <a:gs pos="100000">
                  <a:srgbClr val="002142">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grpSp>
      <p:pic>
        <p:nvPicPr>
          <p:cNvPr id="94" name="Google Shape;94;p13"/>
          <p:cNvPicPr preferRelativeResize="0"/>
          <p:nvPr/>
        </p:nvPicPr>
        <p:blipFill rotWithShape="1">
          <a:blip r:embed="rId2">
            <a:alphaModFix/>
          </a:blip>
          <a:srcRect/>
          <a:stretch/>
        </p:blipFill>
        <p:spPr>
          <a:xfrm>
            <a:off x="419085" y="6215185"/>
            <a:ext cx="1535550" cy="556262"/>
          </a:xfrm>
          <a:prstGeom prst="rect">
            <a:avLst/>
          </a:prstGeom>
          <a:noFill/>
          <a:ln>
            <a:noFill/>
          </a:ln>
        </p:spPr>
      </p:pic>
      <p:sp>
        <p:nvSpPr>
          <p:cNvPr id="95" name="Google Shape;95;p13"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 Aqua">
  <p:cSld name="Title Slide – Aqua">
    <p:bg>
      <p:bgPr>
        <a:gradFill>
          <a:gsLst>
            <a:gs pos="0">
              <a:schemeClr val="lt1"/>
            </a:gs>
            <a:gs pos="22000">
              <a:schemeClr val="lt1"/>
            </a:gs>
            <a:gs pos="100000">
              <a:srgbClr val="0B5793"/>
            </a:gs>
          </a:gsLst>
          <a:lin ang="8400000" scaled="0"/>
        </a:gradFill>
        <a:effectLst/>
      </p:bgPr>
    </p:bg>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6592948" y="1582578"/>
            <a:ext cx="4996403" cy="123444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4000"/>
              <a:buFont typeface="Arial"/>
              <a:buNone/>
              <a:defRPr sz="40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4"/>
          <p:cNvSpPr txBox="1">
            <a:spLocks noGrp="1"/>
          </p:cNvSpPr>
          <p:nvPr>
            <p:ph type="subTitle" idx="1"/>
          </p:nvPr>
        </p:nvSpPr>
        <p:spPr>
          <a:xfrm>
            <a:off x="6592948" y="2871216"/>
            <a:ext cx="5116452" cy="416403"/>
          </a:xfrm>
          <a:prstGeom prst="rect">
            <a:avLst/>
          </a:prstGeom>
          <a:noFill/>
          <a:ln>
            <a:noFill/>
          </a:ln>
        </p:spPr>
        <p:txBody>
          <a:bodyPr spcFirstLastPara="1" wrap="square" lIns="0" tIns="0" rIns="0" bIns="0" anchor="t" anchorCtr="0">
            <a:noAutofit/>
          </a:bodyPr>
          <a:lstStyle>
            <a:lvl1pPr lvl="0" algn="l">
              <a:lnSpc>
                <a:spcPct val="100000"/>
              </a:lnSpc>
              <a:spcBef>
                <a:spcPts val="600"/>
              </a:spcBef>
              <a:spcAft>
                <a:spcPts val="0"/>
              </a:spcAft>
              <a:buSzPts val="2160"/>
              <a:buNone/>
              <a:defRPr sz="2400">
                <a:solidFill>
                  <a:schemeClr val="dk2"/>
                </a:solidFill>
                <a:latin typeface="Arial"/>
                <a:ea typeface="Arial"/>
                <a:cs typeface="Arial"/>
                <a:sym typeface="Aria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sp>
        <p:nvSpPr>
          <p:cNvPr id="99" name="Google Shape;99;p14"/>
          <p:cNvSpPr txBox="1">
            <a:spLocks noGrp="1"/>
          </p:cNvSpPr>
          <p:nvPr>
            <p:ph type="body" idx="2"/>
          </p:nvPr>
        </p:nvSpPr>
        <p:spPr>
          <a:xfrm>
            <a:off x="6592948" y="4737425"/>
            <a:ext cx="3657600" cy="355601"/>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00"/>
              </a:spcBef>
              <a:spcAft>
                <a:spcPts val="0"/>
              </a:spcAft>
              <a:buSzPts val="1440"/>
              <a:buNone/>
              <a:defRPr sz="16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100" name="Google Shape;100;p14"/>
          <p:cNvSpPr txBox="1">
            <a:spLocks noGrp="1"/>
          </p:cNvSpPr>
          <p:nvPr>
            <p:ph type="body" idx="3"/>
          </p:nvPr>
        </p:nvSpPr>
        <p:spPr>
          <a:xfrm>
            <a:off x="6592948" y="5138745"/>
            <a:ext cx="3657600" cy="35560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440"/>
              <a:buNone/>
              <a:defRPr sz="16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101" name="Google Shape;101;p14"/>
          <p:cNvSpPr txBox="1">
            <a:spLocks noGrp="1"/>
          </p:cNvSpPr>
          <p:nvPr>
            <p:ph type="body" idx="4"/>
          </p:nvPr>
        </p:nvSpPr>
        <p:spPr>
          <a:xfrm>
            <a:off x="6592948" y="5494345"/>
            <a:ext cx="3657600" cy="26517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080"/>
              <a:buNone/>
              <a:defRPr sz="12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grpSp>
        <p:nvGrpSpPr>
          <p:cNvPr id="102" name="Google Shape;102;p14"/>
          <p:cNvGrpSpPr/>
          <p:nvPr/>
        </p:nvGrpSpPr>
        <p:grpSpPr>
          <a:xfrm>
            <a:off x="-1063403" y="-1886083"/>
            <a:ext cx="8694386" cy="10642765"/>
            <a:chOff x="-1063403" y="-1886083"/>
            <a:chExt cx="8694386" cy="10642765"/>
          </a:xfrm>
        </p:grpSpPr>
        <p:sp>
          <p:nvSpPr>
            <p:cNvPr id="103" name="Google Shape;103;p14" title="gradient decorative shape"/>
            <p:cNvSpPr/>
            <p:nvPr/>
          </p:nvSpPr>
          <p:spPr>
            <a:xfrm rot="2700000">
              <a:off x="2061554" y="1519285"/>
              <a:ext cx="2801109" cy="7318881"/>
            </a:xfrm>
            <a:custGeom>
              <a:avLst/>
              <a:gdLst/>
              <a:ahLst/>
              <a:cxnLst/>
              <a:rect l="l" t="t" r="r" b="b"/>
              <a:pathLst>
                <a:path w="2801109" h="7318881" extrusionOk="0">
                  <a:moveTo>
                    <a:pt x="0" y="0"/>
                  </a:moveTo>
                  <a:lnTo>
                    <a:pt x="2801109" y="0"/>
                  </a:lnTo>
                  <a:lnTo>
                    <a:pt x="2801109" y="4642648"/>
                  </a:lnTo>
                  <a:lnTo>
                    <a:pt x="163834" y="7318881"/>
                  </a:lnTo>
                  <a:lnTo>
                    <a:pt x="0" y="7155046"/>
                  </a:lnTo>
                  <a:close/>
                </a:path>
              </a:pathLst>
            </a:custGeom>
            <a:gradFill>
              <a:gsLst>
                <a:gs pos="0">
                  <a:srgbClr val="002142">
                    <a:alpha val="0"/>
                  </a:srgbClr>
                </a:gs>
                <a:gs pos="25000">
                  <a:srgbClr val="002142">
                    <a:alpha val="0"/>
                  </a:srgbClr>
                </a:gs>
                <a:gs pos="72000">
                  <a:schemeClr val="accent1"/>
                </a:gs>
                <a:gs pos="100000">
                  <a:schemeClr val="accent1"/>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104" name="Google Shape;104;p14" title="gradient decorative shape"/>
            <p:cNvSpPr/>
            <p:nvPr/>
          </p:nvSpPr>
          <p:spPr>
            <a:xfrm rot="2700000">
              <a:off x="1947695" y="-2350654"/>
              <a:ext cx="2672190" cy="9623529"/>
            </a:xfrm>
            <a:custGeom>
              <a:avLst/>
              <a:gdLst/>
              <a:ahLst/>
              <a:cxnLst/>
              <a:rect l="l" t="t" r="r" b="b"/>
              <a:pathLst>
                <a:path w="2672190" h="9623529" extrusionOk="0">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0">
                  <a:schemeClr val="accent3"/>
                </a:gs>
                <a:gs pos="33000">
                  <a:schemeClr val="accent3"/>
                </a:gs>
                <a:gs pos="78000">
                  <a:srgbClr val="002142">
                    <a:alpha val="0"/>
                  </a:srgbClr>
                </a:gs>
                <a:gs pos="100000">
                  <a:srgbClr val="002142">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grpSp>
      <p:pic>
        <p:nvPicPr>
          <p:cNvPr id="105" name="Google Shape;105;p14"/>
          <p:cNvPicPr preferRelativeResize="0"/>
          <p:nvPr/>
        </p:nvPicPr>
        <p:blipFill rotWithShape="1">
          <a:blip r:embed="rId2">
            <a:alphaModFix/>
          </a:blip>
          <a:srcRect/>
          <a:stretch/>
        </p:blipFill>
        <p:spPr>
          <a:xfrm>
            <a:off x="419085" y="6215185"/>
            <a:ext cx="1535550" cy="556262"/>
          </a:xfrm>
          <a:prstGeom prst="rect">
            <a:avLst/>
          </a:prstGeom>
          <a:noFill/>
          <a:ln>
            <a:noFill/>
          </a:ln>
        </p:spPr>
      </p:pic>
      <p:sp>
        <p:nvSpPr>
          <p:cNvPr id="106" name="Google Shape;106;p14"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 Plum">
  <p:cSld name="Section Header – Plum">
    <p:bg>
      <p:bgPr>
        <a:gradFill>
          <a:gsLst>
            <a:gs pos="0">
              <a:schemeClr val="lt1"/>
            </a:gs>
            <a:gs pos="22000">
              <a:schemeClr val="lt1"/>
            </a:gs>
            <a:gs pos="100000">
              <a:srgbClr val="0B5793"/>
            </a:gs>
          </a:gsLst>
          <a:lin ang="8400000" scaled="0"/>
        </a:gradFill>
        <a:effectLst/>
      </p:bgPr>
    </p:bg>
    <p:spTree>
      <p:nvGrpSpPr>
        <p:cNvPr id="1" name="Shape 107"/>
        <p:cNvGrpSpPr/>
        <p:nvPr/>
      </p:nvGrpSpPr>
      <p:grpSpPr>
        <a:xfrm>
          <a:off x="0" y="0"/>
          <a:ext cx="0" cy="0"/>
          <a:chOff x="0" y="0"/>
          <a:chExt cx="0" cy="0"/>
        </a:xfrm>
      </p:grpSpPr>
      <p:sp>
        <p:nvSpPr>
          <p:cNvPr id="108" name="Google Shape;108;p15"/>
          <p:cNvSpPr txBox="1">
            <a:spLocks noGrp="1"/>
          </p:cNvSpPr>
          <p:nvPr>
            <p:ph type="title"/>
          </p:nvPr>
        </p:nvSpPr>
        <p:spPr>
          <a:xfrm>
            <a:off x="589108" y="938794"/>
            <a:ext cx="6547188" cy="122936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3600"/>
              <a:buFont typeface="Arial"/>
              <a:buNone/>
              <a:defRPr sz="3600" b="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5"/>
          <p:cNvSpPr txBox="1">
            <a:spLocks noGrp="1"/>
          </p:cNvSpPr>
          <p:nvPr>
            <p:ph type="subTitle" idx="1"/>
          </p:nvPr>
        </p:nvSpPr>
        <p:spPr>
          <a:xfrm>
            <a:off x="602966" y="2267712"/>
            <a:ext cx="6408402" cy="700882"/>
          </a:xfrm>
          <a:prstGeom prst="rect">
            <a:avLst/>
          </a:prstGeom>
          <a:noFill/>
          <a:ln>
            <a:noFill/>
          </a:ln>
        </p:spPr>
        <p:txBody>
          <a:bodyPr spcFirstLastPara="1" wrap="square" lIns="0" tIns="0" rIns="0" bIns="0" anchor="t" anchorCtr="0">
            <a:noAutofit/>
          </a:bodyPr>
          <a:lstStyle>
            <a:lvl1pPr lvl="0" algn="l">
              <a:lnSpc>
                <a:spcPct val="100000"/>
              </a:lnSpc>
              <a:spcBef>
                <a:spcPts val="600"/>
              </a:spcBef>
              <a:spcAft>
                <a:spcPts val="0"/>
              </a:spcAft>
              <a:buSzPts val="2160"/>
              <a:buNone/>
              <a:defRPr sz="2400">
                <a:solidFill>
                  <a:schemeClr val="dk2"/>
                </a:solidFill>
                <a:latin typeface="Arial"/>
                <a:ea typeface="Arial"/>
                <a:cs typeface="Arial"/>
                <a:sym typeface="Aria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grpSp>
        <p:nvGrpSpPr>
          <p:cNvPr id="110" name="Google Shape;110;p15"/>
          <p:cNvGrpSpPr/>
          <p:nvPr/>
        </p:nvGrpSpPr>
        <p:grpSpPr>
          <a:xfrm>
            <a:off x="5713789" y="392015"/>
            <a:ext cx="8090713" cy="8090713"/>
            <a:chOff x="5713789" y="392015"/>
            <a:chExt cx="8090713" cy="8090713"/>
          </a:xfrm>
        </p:grpSpPr>
        <p:sp>
          <p:nvSpPr>
            <p:cNvPr id="111" name="Google Shape;111;p15"/>
            <p:cNvSpPr/>
            <p:nvPr/>
          </p:nvSpPr>
          <p:spPr>
            <a:xfrm rot="2700000">
              <a:off x="8616689" y="-141170"/>
              <a:ext cx="2284913" cy="9157084"/>
            </a:xfrm>
            <a:custGeom>
              <a:avLst/>
              <a:gdLst/>
              <a:ahLst/>
              <a:cxnLst/>
              <a:rect l="l" t="t" r="r" b="b"/>
              <a:pathLst>
                <a:path w="2284913" h="9157084" extrusionOk="0">
                  <a:moveTo>
                    <a:pt x="1" y="0"/>
                  </a:moveTo>
                  <a:lnTo>
                    <a:pt x="2284913" y="2284913"/>
                  </a:lnTo>
                  <a:lnTo>
                    <a:pt x="2284913" y="6872172"/>
                  </a:lnTo>
                  <a:lnTo>
                    <a:pt x="0" y="9157084"/>
                  </a:lnTo>
                  <a:close/>
                </a:path>
              </a:pathLst>
            </a:custGeom>
            <a:gradFill>
              <a:gsLst>
                <a:gs pos="0">
                  <a:srgbClr val="7F35AB"/>
                </a:gs>
                <a:gs pos="15000">
                  <a:srgbClr val="7F35AB"/>
                </a:gs>
                <a:gs pos="83000">
                  <a:schemeClr val="accent2"/>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112" name="Google Shape;112;p15"/>
            <p:cNvSpPr/>
            <p:nvPr/>
          </p:nvSpPr>
          <p:spPr>
            <a:xfrm rot="2700000">
              <a:off x="9753830" y="1674737"/>
              <a:ext cx="970552" cy="6485190"/>
            </a:xfrm>
            <a:custGeom>
              <a:avLst/>
              <a:gdLst/>
              <a:ahLst/>
              <a:cxnLst/>
              <a:rect l="l" t="t" r="r" b="b"/>
              <a:pathLst>
                <a:path w="970552" h="6485190" extrusionOk="0">
                  <a:moveTo>
                    <a:pt x="1" y="0"/>
                  </a:moveTo>
                  <a:lnTo>
                    <a:pt x="970552" y="970551"/>
                  </a:lnTo>
                  <a:lnTo>
                    <a:pt x="970552" y="5514638"/>
                  </a:lnTo>
                  <a:lnTo>
                    <a:pt x="0" y="6485190"/>
                  </a:lnTo>
                  <a:close/>
                </a:path>
              </a:pathLst>
            </a:custGeom>
            <a:gradFill>
              <a:gsLst>
                <a:gs pos="0">
                  <a:srgbClr val="7F35AB"/>
                </a:gs>
                <a:gs pos="20000">
                  <a:srgbClr val="7F35AB"/>
                </a:gs>
                <a:gs pos="74000">
                  <a:schemeClr val="dk2"/>
                </a:gs>
                <a:gs pos="95000">
                  <a:schemeClr val="dk2"/>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grpSp>
      <p:pic>
        <p:nvPicPr>
          <p:cNvPr id="113" name="Google Shape;113;p15"/>
          <p:cNvPicPr preferRelativeResize="0"/>
          <p:nvPr/>
        </p:nvPicPr>
        <p:blipFill rotWithShape="1">
          <a:blip r:embed="rId2">
            <a:alphaModFix/>
          </a:blip>
          <a:srcRect/>
          <a:stretch/>
        </p:blipFill>
        <p:spPr>
          <a:xfrm>
            <a:off x="419085" y="6215185"/>
            <a:ext cx="1535550" cy="556262"/>
          </a:xfrm>
          <a:prstGeom prst="rect">
            <a:avLst/>
          </a:prstGeom>
          <a:noFill/>
          <a:ln>
            <a:noFill/>
          </a:ln>
        </p:spPr>
      </p:pic>
      <p:sp>
        <p:nvSpPr>
          <p:cNvPr id="114" name="Google Shape;114;p15"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115" name="Google Shape;115;p15"/>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Header – Aqua">
  <p:cSld name="Section Header – Aqua">
    <p:bg>
      <p:bgPr>
        <a:gradFill>
          <a:gsLst>
            <a:gs pos="0">
              <a:schemeClr val="lt1"/>
            </a:gs>
            <a:gs pos="22000">
              <a:schemeClr val="lt1"/>
            </a:gs>
            <a:gs pos="100000">
              <a:srgbClr val="0B5793"/>
            </a:gs>
          </a:gsLst>
          <a:lin ang="8400000" scaled="0"/>
        </a:gradFill>
        <a:effectLst/>
      </p:bgPr>
    </p:bg>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589108" y="938794"/>
            <a:ext cx="6586944" cy="122936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3600"/>
              <a:buFont typeface="Arial"/>
              <a:buNone/>
              <a:defRPr sz="3600" b="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16"/>
          <p:cNvSpPr txBox="1">
            <a:spLocks noGrp="1"/>
          </p:cNvSpPr>
          <p:nvPr>
            <p:ph type="subTitle" idx="1"/>
          </p:nvPr>
        </p:nvSpPr>
        <p:spPr>
          <a:xfrm>
            <a:off x="602966" y="2267712"/>
            <a:ext cx="6408402" cy="700882"/>
          </a:xfrm>
          <a:prstGeom prst="rect">
            <a:avLst/>
          </a:prstGeom>
          <a:noFill/>
          <a:ln>
            <a:noFill/>
          </a:ln>
        </p:spPr>
        <p:txBody>
          <a:bodyPr spcFirstLastPara="1" wrap="square" lIns="0" tIns="0" rIns="0" bIns="0" anchor="t" anchorCtr="0">
            <a:noAutofit/>
          </a:bodyPr>
          <a:lstStyle>
            <a:lvl1pPr lvl="0" algn="l">
              <a:lnSpc>
                <a:spcPct val="100000"/>
              </a:lnSpc>
              <a:spcBef>
                <a:spcPts val="600"/>
              </a:spcBef>
              <a:spcAft>
                <a:spcPts val="0"/>
              </a:spcAft>
              <a:buSzPts val="2160"/>
              <a:buNone/>
              <a:defRPr sz="2400">
                <a:solidFill>
                  <a:schemeClr val="dk2"/>
                </a:solidFill>
                <a:latin typeface="Arial"/>
                <a:ea typeface="Arial"/>
                <a:cs typeface="Arial"/>
                <a:sym typeface="Aria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grpSp>
        <p:nvGrpSpPr>
          <p:cNvPr id="119" name="Google Shape;119;p16"/>
          <p:cNvGrpSpPr/>
          <p:nvPr/>
        </p:nvGrpSpPr>
        <p:grpSpPr>
          <a:xfrm>
            <a:off x="5713789" y="392015"/>
            <a:ext cx="8090713" cy="8090713"/>
            <a:chOff x="5713789" y="392015"/>
            <a:chExt cx="8090713" cy="8090713"/>
          </a:xfrm>
        </p:grpSpPr>
        <p:sp>
          <p:nvSpPr>
            <p:cNvPr id="120" name="Google Shape;120;p16"/>
            <p:cNvSpPr/>
            <p:nvPr/>
          </p:nvSpPr>
          <p:spPr>
            <a:xfrm rot="2700000">
              <a:off x="8616689" y="-141170"/>
              <a:ext cx="2284913" cy="9157084"/>
            </a:xfrm>
            <a:custGeom>
              <a:avLst/>
              <a:gdLst/>
              <a:ahLst/>
              <a:cxnLst/>
              <a:rect l="l" t="t" r="r" b="b"/>
              <a:pathLst>
                <a:path w="2284913" h="9157084" extrusionOk="0">
                  <a:moveTo>
                    <a:pt x="1" y="0"/>
                  </a:moveTo>
                  <a:lnTo>
                    <a:pt x="2284913" y="2284913"/>
                  </a:lnTo>
                  <a:lnTo>
                    <a:pt x="2284913" y="6872172"/>
                  </a:lnTo>
                  <a:lnTo>
                    <a:pt x="0" y="9157084"/>
                  </a:lnTo>
                  <a:close/>
                </a:path>
              </a:pathLst>
            </a:custGeom>
            <a:gradFill>
              <a:gsLst>
                <a:gs pos="0">
                  <a:schemeClr val="accent3"/>
                </a:gs>
                <a:gs pos="24000">
                  <a:schemeClr val="accent3"/>
                </a:gs>
                <a:gs pos="87000">
                  <a:schemeClr val="accent1"/>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121" name="Google Shape;121;p16"/>
            <p:cNvSpPr/>
            <p:nvPr/>
          </p:nvSpPr>
          <p:spPr>
            <a:xfrm rot="2700000">
              <a:off x="9753830" y="1674737"/>
              <a:ext cx="970552" cy="6485190"/>
            </a:xfrm>
            <a:custGeom>
              <a:avLst/>
              <a:gdLst/>
              <a:ahLst/>
              <a:cxnLst/>
              <a:rect l="l" t="t" r="r" b="b"/>
              <a:pathLst>
                <a:path w="970552" h="6485190" extrusionOk="0">
                  <a:moveTo>
                    <a:pt x="1" y="0"/>
                  </a:moveTo>
                  <a:lnTo>
                    <a:pt x="970552" y="970551"/>
                  </a:lnTo>
                  <a:lnTo>
                    <a:pt x="970552" y="5514638"/>
                  </a:lnTo>
                  <a:lnTo>
                    <a:pt x="0" y="6485190"/>
                  </a:lnTo>
                  <a:close/>
                </a:path>
              </a:pathLst>
            </a:custGeom>
            <a:gradFill>
              <a:gsLst>
                <a:gs pos="0">
                  <a:schemeClr val="accent3"/>
                </a:gs>
                <a:gs pos="20000">
                  <a:schemeClr val="accent3"/>
                </a:gs>
                <a:gs pos="74000">
                  <a:schemeClr val="dk2"/>
                </a:gs>
                <a:gs pos="95000">
                  <a:schemeClr val="dk2"/>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grpSp>
      <p:pic>
        <p:nvPicPr>
          <p:cNvPr id="122" name="Google Shape;122;p16"/>
          <p:cNvPicPr preferRelativeResize="0"/>
          <p:nvPr/>
        </p:nvPicPr>
        <p:blipFill rotWithShape="1">
          <a:blip r:embed="rId2">
            <a:alphaModFix/>
          </a:blip>
          <a:srcRect/>
          <a:stretch/>
        </p:blipFill>
        <p:spPr>
          <a:xfrm>
            <a:off x="419085" y="6215185"/>
            <a:ext cx="1535550" cy="556262"/>
          </a:xfrm>
          <a:prstGeom prst="rect">
            <a:avLst/>
          </a:prstGeom>
          <a:noFill/>
          <a:ln>
            <a:noFill/>
          </a:ln>
        </p:spPr>
      </p:pic>
      <p:sp>
        <p:nvSpPr>
          <p:cNvPr id="123" name="Google Shape;123;p16"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124" name="Google Shape;124;p16"/>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3_Section Header with Photo">
  <p:cSld name="3_Section Header with Photo">
    <p:bg>
      <p:bgPr>
        <a:blipFill>
          <a:blip r:embed="rId2">
            <a:alphaModFix/>
          </a:blip>
          <a:stretch>
            <a:fillRect/>
          </a:stretch>
        </a:blipFill>
        <a:effectLst/>
      </p:bgPr>
    </p:bg>
    <p:spTree>
      <p:nvGrpSpPr>
        <p:cNvPr id="1" name="Shape 125"/>
        <p:cNvGrpSpPr/>
        <p:nvPr/>
      </p:nvGrpSpPr>
      <p:grpSpPr>
        <a:xfrm>
          <a:off x="0" y="0"/>
          <a:ext cx="0" cy="0"/>
          <a:chOff x="0" y="0"/>
          <a:chExt cx="0" cy="0"/>
        </a:xfrm>
      </p:grpSpPr>
      <p:grpSp>
        <p:nvGrpSpPr>
          <p:cNvPr id="126" name="Google Shape;126;p17"/>
          <p:cNvGrpSpPr/>
          <p:nvPr/>
        </p:nvGrpSpPr>
        <p:grpSpPr>
          <a:xfrm>
            <a:off x="-1" y="-1252151"/>
            <a:ext cx="13592433" cy="9274716"/>
            <a:chOff x="-1" y="-1252151"/>
            <a:chExt cx="13592433" cy="9274716"/>
          </a:xfrm>
        </p:grpSpPr>
        <p:sp>
          <p:nvSpPr>
            <p:cNvPr id="127" name="Google Shape;127;p17"/>
            <p:cNvSpPr/>
            <p:nvPr/>
          </p:nvSpPr>
          <p:spPr>
            <a:xfrm rot="10800000">
              <a:off x="-1" y="-1"/>
              <a:ext cx="10873127" cy="6868836"/>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128" name="Google Shape;128;p17"/>
            <p:cNvSpPr/>
            <p:nvPr/>
          </p:nvSpPr>
          <p:spPr>
            <a:xfrm>
              <a:off x="8953727" y="3622877"/>
              <a:ext cx="3251263" cy="3253579"/>
            </a:xfrm>
            <a:prstGeom prst="triangle">
              <a:avLst>
                <a:gd name="adj" fmla="val 100000"/>
              </a:avLst>
            </a:prstGeom>
            <a:gradFill>
              <a:gsLst>
                <a:gs pos="0">
                  <a:schemeClr val="lt1"/>
                </a:gs>
                <a:gs pos="22000">
                  <a:schemeClr val="lt1"/>
                </a:gs>
                <a:gs pos="100000">
                  <a:srgbClr val="0B5793"/>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129" name="Google Shape;129;p17"/>
            <p:cNvSpPr/>
            <p:nvPr/>
          </p:nvSpPr>
          <p:spPr>
            <a:xfrm rot="10800000">
              <a:off x="0" y="-1194487"/>
              <a:ext cx="13311645" cy="8409311"/>
            </a:xfrm>
            <a:custGeom>
              <a:avLst/>
              <a:gdLst/>
              <a:ahLst/>
              <a:cxnLst/>
              <a:rect l="l" t="t" r="r" b="b"/>
              <a:pathLst>
                <a:path w="10873127" h="6868836" extrusionOk="0">
                  <a:moveTo>
                    <a:pt x="10873127" y="6868836"/>
                  </a:moveTo>
                  <a:lnTo>
                    <a:pt x="0" y="6868836"/>
                  </a:lnTo>
                  <a:lnTo>
                    <a:pt x="6863947" y="0"/>
                  </a:lnTo>
                  <a:lnTo>
                    <a:pt x="10873127" y="0"/>
                  </a:lnTo>
                  <a:close/>
                </a:path>
              </a:pathLst>
            </a:custGeom>
            <a:gradFill>
              <a:gsLst>
                <a:gs pos="0">
                  <a:schemeClr val="lt1"/>
                </a:gs>
                <a:gs pos="22000">
                  <a:schemeClr val="lt1"/>
                </a:gs>
                <a:gs pos="100000">
                  <a:srgbClr val="0B5793"/>
                </a:gs>
              </a:gsLst>
              <a:lin ang="18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130" name="Google Shape;130;p17"/>
            <p:cNvSpPr/>
            <p:nvPr/>
          </p:nvSpPr>
          <p:spPr>
            <a:xfrm rot="2700000">
              <a:off x="9046350" y="3334944"/>
              <a:ext cx="970552" cy="4540137"/>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FFFFFF">
                    <a:alpha val="0"/>
                  </a:srgbClr>
                </a:gs>
                <a:gs pos="24000">
                  <a:srgbClr val="FFFFFF">
                    <a:alpha val="0"/>
                  </a:srgbClr>
                </a:gs>
                <a:gs pos="78000">
                  <a:schemeClr val="dk2"/>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131" name="Google Shape;131;p17"/>
            <p:cNvSpPr/>
            <p:nvPr/>
          </p:nvSpPr>
          <p:spPr>
            <a:xfrm>
              <a:off x="0" y="-1252151"/>
              <a:ext cx="13592432" cy="9274716"/>
            </a:xfrm>
            <a:custGeom>
              <a:avLst/>
              <a:gdLst/>
              <a:ahLst/>
              <a:cxnLst/>
              <a:rect l="l" t="t" r="r" b="b"/>
              <a:pathLst>
                <a:path w="13592432" h="9274716" extrusionOk="0">
                  <a:moveTo>
                    <a:pt x="0" y="0"/>
                  </a:moveTo>
                  <a:lnTo>
                    <a:pt x="13592432" y="0"/>
                  </a:lnTo>
                  <a:lnTo>
                    <a:pt x="13592432" y="1260774"/>
                  </a:lnTo>
                  <a:lnTo>
                    <a:pt x="13073277" y="1260774"/>
                  </a:lnTo>
                  <a:lnTo>
                    <a:pt x="13073277" y="9274716"/>
                  </a:lnTo>
                  <a:lnTo>
                    <a:pt x="12188824" y="9274716"/>
                  </a:lnTo>
                  <a:lnTo>
                    <a:pt x="12188824" y="9266091"/>
                  </a:lnTo>
                  <a:lnTo>
                    <a:pt x="0" y="9266091"/>
                  </a:lnTo>
                  <a:lnTo>
                    <a:pt x="0" y="8110151"/>
                  </a:lnTo>
                  <a:lnTo>
                    <a:pt x="12188824" y="8110151"/>
                  </a:lnTo>
                  <a:lnTo>
                    <a:pt x="12188824" y="1260774"/>
                  </a:lnTo>
                  <a:lnTo>
                    <a:pt x="0" y="1260774"/>
                  </a:lnTo>
                  <a:close/>
                </a:path>
              </a:pathLst>
            </a:custGeom>
            <a:solidFill>
              <a:srgbClr val="EC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grpSp>
      <p:sp>
        <p:nvSpPr>
          <p:cNvPr id="132" name="Google Shape;132;p17"/>
          <p:cNvSpPr txBox="1">
            <a:spLocks noGrp="1"/>
          </p:cNvSpPr>
          <p:nvPr>
            <p:ph type="title"/>
          </p:nvPr>
        </p:nvSpPr>
        <p:spPr>
          <a:xfrm>
            <a:off x="589108" y="938794"/>
            <a:ext cx="6427626" cy="122936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3600"/>
              <a:buFont typeface="Arial"/>
              <a:buNone/>
              <a:defRPr sz="3600" b="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17"/>
          <p:cNvSpPr txBox="1">
            <a:spLocks noGrp="1"/>
          </p:cNvSpPr>
          <p:nvPr>
            <p:ph type="subTitle" idx="1"/>
          </p:nvPr>
        </p:nvSpPr>
        <p:spPr>
          <a:xfrm>
            <a:off x="602966" y="2267712"/>
            <a:ext cx="6408402" cy="700882"/>
          </a:xfrm>
          <a:prstGeom prst="rect">
            <a:avLst/>
          </a:prstGeom>
          <a:noFill/>
          <a:ln>
            <a:noFill/>
          </a:ln>
        </p:spPr>
        <p:txBody>
          <a:bodyPr spcFirstLastPara="1" wrap="square" lIns="0" tIns="0" rIns="0" bIns="0" anchor="t" anchorCtr="0">
            <a:noAutofit/>
          </a:bodyPr>
          <a:lstStyle>
            <a:lvl1pPr lvl="0" algn="l">
              <a:lnSpc>
                <a:spcPct val="100000"/>
              </a:lnSpc>
              <a:spcBef>
                <a:spcPts val="600"/>
              </a:spcBef>
              <a:spcAft>
                <a:spcPts val="0"/>
              </a:spcAft>
              <a:buSzPts val="2160"/>
              <a:buNone/>
              <a:defRPr sz="2400">
                <a:solidFill>
                  <a:schemeClr val="dk2"/>
                </a:solidFill>
                <a:latin typeface="Arial"/>
                <a:ea typeface="Arial"/>
                <a:cs typeface="Arial"/>
                <a:sym typeface="Aria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pic>
        <p:nvPicPr>
          <p:cNvPr id="134" name="Google Shape;134;p17"/>
          <p:cNvPicPr preferRelativeResize="0"/>
          <p:nvPr/>
        </p:nvPicPr>
        <p:blipFill rotWithShape="1">
          <a:blip r:embed="rId3">
            <a:alphaModFix/>
          </a:blip>
          <a:srcRect/>
          <a:stretch/>
        </p:blipFill>
        <p:spPr>
          <a:xfrm>
            <a:off x="419085" y="6215185"/>
            <a:ext cx="1535550" cy="556262"/>
          </a:xfrm>
          <a:prstGeom prst="rect">
            <a:avLst/>
          </a:prstGeom>
          <a:noFill/>
          <a:ln>
            <a:noFill/>
          </a:ln>
        </p:spPr>
      </p:pic>
      <p:sp>
        <p:nvSpPr>
          <p:cNvPr id="135" name="Google Shape;135;p17"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136" name="Google Shape;136;p17"/>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8_Section Header with Photo – White">
  <p:cSld name="8_Section Header with Photo – White">
    <p:bg>
      <p:bgPr>
        <a:solidFill>
          <a:schemeClr val="lt1"/>
        </a:solidFill>
        <a:effectLst/>
      </p:bgPr>
    </p:bg>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557023" y="633994"/>
            <a:ext cx="7433680" cy="122936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3600"/>
              <a:buNone/>
              <a:defRPr sz="36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18"/>
          <p:cNvSpPr txBox="1">
            <a:spLocks noGrp="1"/>
          </p:cNvSpPr>
          <p:nvPr>
            <p:ph type="subTitle" idx="1"/>
          </p:nvPr>
        </p:nvSpPr>
        <p:spPr>
          <a:xfrm>
            <a:off x="570881" y="1962912"/>
            <a:ext cx="6408402" cy="475488"/>
          </a:xfrm>
          <a:prstGeom prst="rect">
            <a:avLst/>
          </a:prstGeom>
          <a:noFill/>
          <a:ln>
            <a:noFill/>
          </a:ln>
        </p:spPr>
        <p:txBody>
          <a:bodyPr spcFirstLastPara="1" wrap="square" lIns="0" tIns="0" rIns="0" bIns="0" anchor="t" anchorCtr="0">
            <a:noAutofit/>
          </a:bodyPr>
          <a:lstStyle>
            <a:lvl1pPr lvl="0" algn="l">
              <a:lnSpc>
                <a:spcPct val="100000"/>
              </a:lnSpc>
              <a:spcBef>
                <a:spcPts val="600"/>
              </a:spcBef>
              <a:spcAft>
                <a:spcPts val="0"/>
              </a:spcAft>
              <a:buSzPts val="2160"/>
              <a:buNone/>
              <a:defRPr sz="24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grpSp>
        <p:nvGrpSpPr>
          <p:cNvPr id="140" name="Google Shape;140;p18"/>
          <p:cNvGrpSpPr/>
          <p:nvPr/>
        </p:nvGrpSpPr>
        <p:grpSpPr>
          <a:xfrm>
            <a:off x="7008609" y="-68402"/>
            <a:ext cx="8253342" cy="8253340"/>
            <a:chOff x="7029217" y="-1197157"/>
            <a:chExt cx="9542262" cy="9542262"/>
          </a:xfrm>
        </p:grpSpPr>
        <p:sp>
          <p:nvSpPr>
            <p:cNvPr id="141" name="Google Shape;141;p18"/>
            <p:cNvSpPr/>
            <p:nvPr/>
          </p:nvSpPr>
          <p:spPr>
            <a:xfrm rot="2700000">
              <a:off x="10611985" y="-1985061"/>
              <a:ext cx="2376727" cy="11118070"/>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78BE20">
                    <a:alpha val="0"/>
                  </a:srgbClr>
                </a:gs>
                <a:gs pos="33000">
                  <a:srgbClr val="78BE20">
                    <a:alpha val="0"/>
                  </a:srgbClr>
                </a:gs>
                <a:gs pos="57000">
                  <a:srgbClr val="78BE20">
                    <a:alpha val="69803"/>
                  </a:srgbClr>
                </a:gs>
                <a:gs pos="79000">
                  <a:srgbClr val="78BD20">
                    <a:alpha val="0"/>
                  </a:srgbClr>
                </a:gs>
                <a:gs pos="100000">
                  <a:srgbClr val="78BD20">
                    <a:alpha val="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142" name="Google Shape;142;p18"/>
            <p:cNvSpPr/>
            <p:nvPr/>
          </p:nvSpPr>
          <p:spPr>
            <a:xfrm rot="2700000">
              <a:off x="11839993" y="2461839"/>
              <a:ext cx="1097485" cy="513391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002142">
                    <a:alpha val="0"/>
                  </a:srgbClr>
                </a:gs>
                <a:gs pos="24000">
                  <a:srgbClr val="002142">
                    <a:alpha val="0"/>
                  </a:srgbClr>
                </a:gs>
                <a:gs pos="78000">
                  <a:schemeClr val="lt1"/>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pic>
          <p:nvPicPr>
            <p:cNvPr id="143" name="Google Shape;143;p18"/>
            <p:cNvPicPr preferRelativeResize="0"/>
            <p:nvPr/>
          </p:nvPicPr>
          <p:blipFill rotWithShape="1">
            <a:blip r:embed="rId2">
              <a:alphaModFix/>
            </a:blip>
            <a:srcRect/>
            <a:stretch/>
          </p:blipFill>
          <p:spPr>
            <a:xfrm>
              <a:off x="8499772" y="2905575"/>
              <a:ext cx="2365598" cy="2321243"/>
            </a:xfrm>
            <a:prstGeom prst="rect">
              <a:avLst/>
            </a:prstGeom>
            <a:noFill/>
            <a:ln>
              <a:noFill/>
            </a:ln>
          </p:spPr>
        </p:pic>
      </p:grpSp>
      <p:sp>
        <p:nvSpPr>
          <p:cNvPr id="144" name="Google Shape;144;p18"/>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0_Section Header with Photo – White">
  <p:cSld name="10_Section Header with Photo – White">
    <p:bg>
      <p:bgPr>
        <a:solidFill>
          <a:schemeClr val="lt1"/>
        </a:solidFill>
        <a:effectLst/>
      </p:bgPr>
    </p:bg>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557023" y="633994"/>
            <a:ext cx="6427626" cy="122936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3600"/>
              <a:buFont typeface="Arial"/>
              <a:buNone/>
              <a:defRPr sz="3600" b="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19"/>
          <p:cNvSpPr txBox="1">
            <a:spLocks noGrp="1"/>
          </p:cNvSpPr>
          <p:nvPr>
            <p:ph type="subTitle" idx="1"/>
          </p:nvPr>
        </p:nvSpPr>
        <p:spPr>
          <a:xfrm>
            <a:off x="570881" y="1962912"/>
            <a:ext cx="6408402" cy="450774"/>
          </a:xfrm>
          <a:prstGeom prst="rect">
            <a:avLst/>
          </a:prstGeom>
          <a:noFill/>
          <a:ln>
            <a:noFill/>
          </a:ln>
        </p:spPr>
        <p:txBody>
          <a:bodyPr spcFirstLastPara="1" wrap="square" lIns="0" tIns="0" rIns="0" bIns="0" anchor="t" anchorCtr="0">
            <a:noAutofit/>
          </a:bodyPr>
          <a:lstStyle>
            <a:lvl1pPr lvl="0" algn="l">
              <a:lnSpc>
                <a:spcPct val="100000"/>
              </a:lnSpc>
              <a:spcBef>
                <a:spcPts val="600"/>
              </a:spcBef>
              <a:spcAft>
                <a:spcPts val="0"/>
              </a:spcAft>
              <a:buSzPts val="2160"/>
              <a:buNone/>
              <a:defRPr sz="2400">
                <a:solidFill>
                  <a:schemeClr val="dk2"/>
                </a:solidFill>
                <a:latin typeface="Arial"/>
                <a:ea typeface="Arial"/>
                <a:cs typeface="Arial"/>
                <a:sym typeface="Aria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grpSp>
        <p:nvGrpSpPr>
          <p:cNvPr id="148" name="Google Shape;148;p19"/>
          <p:cNvGrpSpPr/>
          <p:nvPr/>
        </p:nvGrpSpPr>
        <p:grpSpPr>
          <a:xfrm>
            <a:off x="6834084" y="1455229"/>
            <a:ext cx="6729438" cy="6729440"/>
            <a:chOff x="6794898" y="346133"/>
            <a:chExt cx="8151573" cy="8151573"/>
          </a:xfrm>
        </p:grpSpPr>
        <p:sp>
          <p:nvSpPr>
            <p:cNvPr id="149" name="Google Shape;149;p19"/>
            <p:cNvSpPr/>
            <p:nvPr/>
          </p:nvSpPr>
          <p:spPr>
            <a:xfrm rot="2700000">
              <a:off x="9715001" y="-186429"/>
              <a:ext cx="2311368" cy="9216697"/>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1D428A">
                    <a:alpha val="0"/>
                  </a:srgbClr>
                </a:gs>
                <a:gs pos="22000">
                  <a:srgbClr val="1D428A">
                    <a:alpha val="0"/>
                  </a:srgbClr>
                </a:gs>
                <a:gs pos="52000">
                  <a:schemeClr val="accent1"/>
                </a:gs>
                <a:gs pos="73000">
                  <a:srgbClr val="1D428A">
                    <a:alpha val="0"/>
                  </a:srgbClr>
                </a:gs>
                <a:gs pos="100000">
                  <a:srgbClr val="1D428A">
                    <a:alpha val="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150" name="Google Shape;150;p19"/>
            <p:cNvSpPr/>
            <p:nvPr/>
          </p:nvSpPr>
          <p:spPr>
            <a:xfrm rot="2700000">
              <a:off x="11473382" y="2776227"/>
              <a:ext cx="1067304" cy="4992734"/>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002142">
                    <a:alpha val="0"/>
                  </a:srgbClr>
                </a:gs>
                <a:gs pos="24000">
                  <a:srgbClr val="002142">
                    <a:alpha val="0"/>
                  </a:srgbClr>
                </a:gs>
                <a:gs pos="78000">
                  <a:schemeClr val="lt1"/>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pic>
          <p:nvPicPr>
            <p:cNvPr id="151" name="Google Shape;151;p19" descr="Icon&#10;&#10;"/>
            <p:cNvPicPr preferRelativeResize="0"/>
            <p:nvPr/>
          </p:nvPicPr>
          <p:blipFill rotWithShape="1">
            <a:blip r:embed="rId2">
              <a:alphaModFix/>
            </a:blip>
            <a:srcRect/>
            <a:stretch/>
          </p:blipFill>
          <p:spPr>
            <a:xfrm>
              <a:off x="8319856" y="3189573"/>
              <a:ext cx="2945107" cy="2332629"/>
            </a:xfrm>
            <a:prstGeom prst="rect">
              <a:avLst/>
            </a:prstGeom>
            <a:noFill/>
            <a:ln>
              <a:noFill/>
            </a:ln>
          </p:spPr>
        </p:pic>
      </p:grpSp>
      <p:sp>
        <p:nvSpPr>
          <p:cNvPr id="152" name="Google Shape;152;p19"/>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1_Section Header with Photo – White">
  <p:cSld name="11_Section Header with Photo – White">
    <p:bg>
      <p:bgPr>
        <a:solidFill>
          <a:schemeClr val="lt1"/>
        </a:solidFill>
        <a:effectLst/>
      </p:bgPr>
    </p:bg>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557023" y="633994"/>
            <a:ext cx="6427626" cy="122936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3600"/>
              <a:buFont typeface="Arial"/>
              <a:buNone/>
              <a:defRPr sz="3600" b="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20"/>
          <p:cNvSpPr txBox="1">
            <a:spLocks noGrp="1"/>
          </p:cNvSpPr>
          <p:nvPr>
            <p:ph type="subTitle" idx="1"/>
          </p:nvPr>
        </p:nvSpPr>
        <p:spPr>
          <a:xfrm>
            <a:off x="570881" y="1962912"/>
            <a:ext cx="6408402" cy="442537"/>
          </a:xfrm>
          <a:prstGeom prst="rect">
            <a:avLst/>
          </a:prstGeom>
          <a:noFill/>
          <a:ln>
            <a:noFill/>
          </a:ln>
        </p:spPr>
        <p:txBody>
          <a:bodyPr spcFirstLastPara="1" wrap="square" lIns="0" tIns="0" rIns="0" bIns="0" anchor="t" anchorCtr="0">
            <a:noAutofit/>
          </a:bodyPr>
          <a:lstStyle>
            <a:lvl1pPr lvl="0" algn="l">
              <a:lnSpc>
                <a:spcPct val="100000"/>
              </a:lnSpc>
              <a:spcBef>
                <a:spcPts val="600"/>
              </a:spcBef>
              <a:spcAft>
                <a:spcPts val="0"/>
              </a:spcAft>
              <a:buSzPts val="2160"/>
              <a:buNone/>
              <a:defRPr sz="2400">
                <a:solidFill>
                  <a:schemeClr val="dk2"/>
                </a:solidFill>
                <a:latin typeface="Arial"/>
                <a:ea typeface="Arial"/>
                <a:cs typeface="Arial"/>
                <a:sym typeface="Aria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grpSp>
        <p:nvGrpSpPr>
          <p:cNvPr id="156" name="Google Shape;156;p20"/>
          <p:cNvGrpSpPr/>
          <p:nvPr/>
        </p:nvGrpSpPr>
        <p:grpSpPr>
          <a:xfrm>
            <a:off x="7075934" y="158709"/>
            <a:ext cx="7771745" cy="7771745"/>
            <a:chOff x="7075934" y="158709"/>
            <a:chExt cx="7771745" cy="7771745"/>
          </a:xfrm>
        </p:grpSpPr>
        <p:sp>
          <p:nvSpPr>
            <p:cNvPr id="157" name="Google Shape;157;p20"/>
            <p:cNvSpPr/>
            <p:nvPr/>
          </p:nvSpPr>
          <p:spPr>
            <a:xfrm rot="2700000">
              <a:off x="9993938" y="-483004"/>
              <a:ext cx="1935737" cy="9055170"/>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00C1D5">
                    <a:alpha val="0"/>
                  </a:srgbClr>
                </a:gs>
                <a:gs pos="33000">
                  <a:srgbClr val="00C1D5">
                    <a:alpha val="0"/>
                  </a:srgbClr>
                </a:gs>
                <a:gs pos="55000">
                  <a:srgbClr val="00C1D5">
                    <a:alpha val="69803"/>
                  </a:srgbClr>
                </a:gs>
                <a:gs pos="79000">
                  <a:srgbClr val="00C1D5">
                    <a:alpha val="0"/>
                  </a:srgbClr>
                </a:gs>
                <a:gs pos="100000">
                  <a:srgbClr val="00C1D5">
                    <a:alpha val="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158" name="Google Shape;158;p20"/>
            <p:cNvSpPr/>
            <p:nvPr/>
          </p:nvSpPr>
          <p:spPr>
            <a:xfrm rot="2700000">
              <a:off x="10994097" y="3138796"/>
              <a:ext cx="893852" cy="418134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002142">
                    <a:alpha val="0"/>
                  </a:srgbClr>
                </a:gs>
                <a:gs pos="24000">
                  <a:srgbClr val="002142">
                    <a:alpha val="0"/>
                  </a:srgbClr>
                </a:gs>
                <a:gs pos="78000">
                  <a:schemeClr val="lt1"/>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pic>
          <p:nvPicPr>
            <p:cNvPr id="159" name="Google Shape;159;p20"/>
            <p:cNvPicPr preferRelativeResize="0"/>
            <p:nvPr/>
          </p:nvPicPr>
          <p:blipFill rotWithShape="1">
            <a:blip r:embed="rId2">
              <a:alphaModFix/>
            </a:blip>
            <a:srcRect/>
            <a:stretch/>
          </p:blipFill>
          <p:spPr>
            <a:xfrm>
              <a:off x="7839877" y="3440911"/>
              <a:ext cx="2851753" cy="1885649"/>
            </a:xfrm>
            <a:prstGeom prst="rect">
              <a:avLst/>
            </a:prstGeom>
            <a:noFill/>
            <a:ln>
              <a:noFill/>
            </a:ln>
          </p:spPr>
        </p:pic>
      </p:grpSp>
      <p:sp>
        <p:nvSpPr>
          <p:cNvPr id="160" name="Google Shape;160;p20"/>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8"/>
        <p:cNvGrpSpPr/>
        <p:nvPr/>
      </p:nvGrpSpPr>
      <p:grpSpPr>
        <a:xfrm>
          <a:off x="0" y="0"/>
          <a:ext cx="0" cy="0"/>
          <a:chOff x="0" y="0"/>
          <a:chExt cx="0" cy="0"/>
        </a:xfrm>
      </p:grpSpPr>
      <p:sp>
        <p:nvSpPr>
          <p:cNvPr id="29" name="Google Shape;29;p3"/>
          <p:cNvSpPr txBox="1"/>
          <p:nvPr/>
        </p:nvSpPr>
        <p:spPr>
          <a:xfrm>
            <a:off x="608013" y="1261594"/>
            <a:ext cx="1933864" cy="53489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3200" i="0" u="none" strike="noStrike" cap="none">
                <a:solidFill>
                  <a:schemeClr val="dk2"/>
                </a:solidFill>
                <a:latin typeface="Proxima Nova"/>
                <a:ea typeface="Proxima Nova"/>
                <a:cs typeface="Proxima Nova"/>
                <a:sym typeface="Proxima Nova"/>
              </a:rPr>
              <a:t>Text</a:t>
            </a:r>
            <a:endParaRPr>
              <a:latin typeface="Proxima Nova"/>
              <a:ea typeface="Proxima Nova"/>
              <a:cs typeface="Proxima Nova"/>
              <a:sym typeface="Proxima Nova"/>
            </a:endParaRPr>
          </a:p>
        </p:txBody>
      </p:sp>
      <p:sp>
        <p:nvSpPr>
          <p:cNvPr id="30" name="Google Shape;30;p3"/>
          <p:cNvSpPr txBox="1">
            <a:spLocks noGrp="1"/>
          </p:cNvSpPr>
          <p:nvPr>
            <p:ph type="body" idx="1"/>
          </p:nvPr>
        </p:nvSpPr>
        <p:spPr>
          <a:xfrm>
            <a:off x="2894013" y="1359907"/>
            <a:ext cx="7315200" cy="4322783"/>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800"/>
              </a:spcBef>
              <a:spcAft>
                <a:spcPts val="0"/>
              </a:spcAft>
              <a:buClr>
                <a:schemeClr val="accent4"/>
              </a:buClr>
              <a:buSzPts val="1800"/>
              <a:buChar char="​"/>
              <a:defRPr>
                <a:solidFill>
                  <a:schemeClr val="accent1"/>
                </a:solidFill>
              </a:defRPr>
            </a:lvl1pPr>
            <a:lvl2pPr marL="914400" lvl="1" indent="-331469" algn="l">
              <a:lnSpc>
                <a:spcPct val="100000"/>
              </a:lnSpc>
              <a:spcBef>
                <a:spcPts val="600"/>
              </a:spcBef>
              <a:spcAft>
                <a:spcPts val="0"/>
              </a:spcAft>
              <a:buSzPts val="1620"/>
              <a:buChar char="​"/>
              <a:defRPr/>
            </a:lvl2pPr>
            <a:lvl3pPr marL="1371600" lvl="2" indent="-228600" algn="l">
              <a:lnSpc>
                <a:spcPct val="100000"/>
              </a:lnSpc>
              <a:spcBef>
                <a:spcPts val="600"/>
              </a:spcBef>
              <a:spcAft>
                <a:spcPts val="0"/>
              </a:spcAft>
              <a:buSzPts val="1620"/>
              <a:buNone/>
              <a:defRPr sz="1800"/>
            </a:lvl3pPr>
            <a:lvl4pPr marL="1828800" lvl="3" indent="-331469" algn="l">
              <a:lnSpc>
                <a:spcPct val="100000"/>
              </a:lnSpc>
              <a:spcBef>
                <a:spcPts val="600"/>
              </a:spcBef>
              <a:spcAft>
                <a:spcPts val="0"/>
              </a:spcAft>
              <a:buSzPts val="1620"/>
              <a:buChar char="​"/>
              <a:defRPr sz="1800">
                <a:solidFill>
                  <a:schemeClr val="dk2"/>
                </a:solidFill>
              </a:defRPr>
            </a:lvl4pPr>
            <a:lvl5pPr marL="2286000" lvl="4" indent="-331470" algn="l">
              <a:lnSpc>
                <a:spcPct val="100000"/>
              </a:lnSpc>
              <a:spcBef>
                <a:spcPts val="600"/>
              </a:spcBef>
              <a:spcAft>
                <a:spcPts val="0"/>
              </a:spcAft>
              <a:buSzPts val="1620"/>
              <a:buChar char="​"/>
              <a:defRPr sz="1800">
                <a:solidFill>
                  <a:schemeClr val="dk2"/>
                </a:solidFill>
              </a:defRPr>
            </a:lvl5pPr>
            <a:lvl6pPr marL="2743200" lvl="5" indent="-331470" algn="l">
              <a:lnSpc>
                <a:spcPct val="100000"/>
              </a:lnSpc>
              <a:spcBef>
                <a:spcPts val="600"/>
              </a:spcBef>
              <a:spcAft>
                <a:spcPts val="0"/>
              </a:spcAft>
              <a:buSzPts val="1620"/>
              <a:buChar char="​"/>
              <a:defRPr sz="1800">
                <a:solidFill>
                  <a:schemeClr val="dk2"/>
                </a:solidFill>
              </a:defRPr>
            </a:lvl6pPr>
            <a:lvl7pPr marL="3200400" lvl="6" indent="-331470" algn="l">
              <a:lnSpc>
                <a:spcPct val="100000"/>
              </a:lnSpc>
              <a:spcBef>
                <a:spcPts val="600"/>
              </a:spcBef>
              <a:spcAft>
                <a:spcPts val="0"/>
              </a:spcAft>
              <a:buSzPts val="1620"/>
              <a:buChar char="​"/>
              <a:defRPr sz="1800">
                <a:solidFill>
                  <a:schemeClr val="dk2"/>
                </a:solidFill>
              </a:defRPr>
            </a:lvl7pPr>
            <a:lvl8pPr marL="3657600" lvl="7" indent="-331470" algn="l">
              <a:lnSpc>
                <a:spcPct val="90000"/>
              </a:lnSpc>
              <a:spcBef>
                <a:spcPts val="600"/>
              </a:spcBef>
              <a:spcAft>
                <a:spcPts val="0"/>
              </a:spcAft>
              <a:buSzPts val="1620"/>
              <a:buChar char="​"/>
              <a:defRPr sz="1800">
                <a:solidFill>
                  <a:schemeClr val="dk2"/>
                </a:solidFill>
              </a:defRPr>
            </a:lvl8pPr>
            <a:lvl9pPr marL="4114800" lvl="8" indent="-331470" algn="l">
              <a:lnSpc>
                <a:spcPct val="100000"/>
              </a:lnSpc>
              <a:spcBef>
                <a:spcPts val="600"/>
              </a:spcBef>
              <a:spcAft>
                <a:spcPts val="0"/>
              </a:spcAft>
              <a:buSzPts val="1620"/>
              <a:buChar char="​"/>
              <a:defRPr sz="1800">
                <a:solidFill>
                  <a:schemeClr val="dk2"/>
                </a:solidFill>
              </a:defRPr>
            </a:lvl9pPr>
          </a:lstStyle>
          <a:p>
            <a:endParaRPr/>
          </a:p>
        </p:txBody>
      </p:sp>
      <p:sp>
        <p:nvSpPr>
          <p:cNvPr id="31" name="Google Shape;31;p3"/>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i="0" u="none" strike="noStrike" cap="none">
                <a:solidFill>
                  <a:schemeClr val="dk2"/>
                </a:solidFill>
                <a:latin typeface="Proxima Nova"/>
                <a:ea typeface="Proxima Nova"/>
                <a:cs typeface="Proxima Nova"/>
                <a:sym typeface="Proxima Nova"/>
              </a:rPr>
              <a:t>‹#›</a:t>
            </a:fld>
            <a:endParaRPr sz="800" i="0" u="none" strike="noStrike" cap="none">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3_Section Header with Photo – White">
  <p:cSld name="13_Section Header with Photo – White">
    <p:bg>
      <p:bgPr>
        <a:solidFill>
          <a:schemeClr val="lt1"/>
        </a:solidFill>
        <a:effectLst/>
      </p:bgPr>
    </p:bg>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557023" y="633994"/>
            <a:ext cx="7326588" cy="122936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3600"/>
              <a:buFont typeface="Arial"/>
              <a:buNone/>
              <a:defRPr sz="3600" b="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21"/>
          <p:cNvSpPr txBox="1">
            <a:spLocks noGrp="1"/>
          </p:cNvSpPr>
          <p:nvPr>
            <p:ph type="subTitle" idx="1"/>
          </p:nvPr>
        </p:nvSpPr>
        <p:spPr>
          <a:xfrm>
            <a:off x="570881" y="1962912"/>
            <a:ext cx="6408402" cy="393110"/>
          </a:xfrm>
          <a:prstGeom prst="rect">
            <a:avLst/>
          </a:prstGeom>
          <a:noFill/>
          <a:ln>
            <a:noFill/>
          </a:ln>
        </p:spPr>
        <p:txBody>
          <a:bodyPr spcFirstLastPara="1" wrap="square" lIns="0" tIns="0" rIns="0" bIns="0" anchor="t" anchorCtr="0">
            <a:noAutofit/>
          </a:bodyPr>
          <a:lstStyle>
            <a:lvl1pPr lvl="0" algn="l">
              <a:lnSpc>
                <a:spcPct val="100000"/>
              </a:lnSpc>
              <a:spcBef>
                <a:spcPts val="600"/>
              </a:spcBef>
              <a:spcAft>
                <a:spcPts val="0"/>
              </a:spcAft>
              <a:buSzPts val="2160"/>
              <a:buNone/>
              <a:defRPr sz="2400">
                <a:solidFill>
                  <a:schemeClr val="dk2"/>
                </a:solidFill>
                <a:latin typeface="Arial"/>
                <a:ea typeface="Arial"/>
                <a:cs typeface="Arial"/>
                <a:sym typeface="Aria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grpSp>
        <p:nvGrpSpPr>
          <p:cNvPr id="164" name="Google Shape;164;p21"/>
          <p:cNvGrpSpPr/>
          <p:nvPr/>
        </p:nvGrpSpPr>
        <p:grpSpPr>
          <a:xfrm>
            <a:off x="6988659" y="645208"/>
            <a:ext cx="7388183" cy="7388183"/>
            <a:chOff x="6988659" y="645208"/>
            <a:chExt cx="7388183" cy="7388183"/>
          </a:xfrm>
        </p:grpSpPr>
        <p:sp>
          <p:nvSpPr>
            <p:cNvPr id="165" name="Google Shape;165;p21"/>
            <p:cNvSpPr/>
            <p:nvPr/>
          </p:nvSpPr>
          <p:spPr>
            <a:xfrm rot="2700000">
              <a:off x="9762649" y="35166"/>
              <a:ext cx="1840202" cy="8608267"/>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0091DA">
                    <a:alpha val="0"/>
                  </a:srgbClr>
                </a:gs>
                <a:gs pos="32000">
                  <a:srgbClr val="0091DA">
                    <a:alpha val="0"/>
                  </a:srgbClr>
                </a:gs>
                <a:gs pos="52999">
                  <a:schemeClr val="accent1"/>
                </a:gs>
                <a:gs pos="78000">
                  <a:srgbClr val="0091DA">
                    <a:alpha val="0"/>
                  </a:srgbClr>
                </a:gs>
                <a:gs pos="100000">
                  <a:srgbClr val="0091DA">
                    <a:alpha val="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166" name="Google Shape;166;p21"/>
            <p:cNvSpPr/>
            <p:nvPr/>
          </p:nvSpPr>
          <p:spPr>
            <a:xfrm rot="2700000">
              <a:off x="10713447" y="3478218"/>
              <a:ext cx="849737" cy="3974979"/>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002142">
                    <a:alpha val="0"/>
                  </a:srgbClr>
                </a:gs>
                <a:gs pos="24000">
                  <a:srgbClr val="002142">
                    <a:alpha val="0"/>
                  </a:srgbClr>
                </a:gs>
                <a:gs pos="78000">
                  <a:schemeClr val="lt1"/>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pic>
          <p:nvPicPr>
            <p:cNvPr id="167" name="Google Shape;167;p21" descr="Icon&#10;&#10;"/>
            <p:cNvPicPr preferRelativeResize="0"/>
            <p:nvPr/>
          </p:nvPicPr>
          <p:blipFill rotWithShape="1">
            <a:blip r:embed="rId2">
              <a:alphaModFix/>
            </a:blip>
            <a:srcRect/>
            <a:stretch/>
          </p:blipFill>
          <p:spPr>
            <a:xfrm>
              <a:off x="8284067" y="3412731"/>
              <a:ext cx="2024644" cy="1978100"/>
            </a:xfrm>
            <a:prstGeom prst="rect">
              <a:avLst/>
            </a:prstGeom>
            <a:noFill/>
            <a:ln>
              <a:noFill/>
            </a:ln>
          </p:spPr>
        </p:pic>
      </p:grpSp>
      <p:sp>
        <p:nvSpPr>
          <p:cNvPr id="168" name="Google Shape;168;p21"/>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2_Section Header with Photo – White">
  <p:cSld name="12_Section Header with Photo – White">
    <p:bg>
      <p:bgPr>
        <a:solidFill>
          <a:schemeClr val="lt1"/>
        </a:solidFill>
        <a:effectLst/>
      </p:bgPr>
    </p:bg>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xfrm>
            <a:off x="557022" y="633994"/>
            <a:ext cx="6766416" cy="122936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3600"/>
              <a:buFont typeface="Arial"/>
              <a:buNone/>
              <a:defRPr sz="3600" b="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22"/>
          <p:cNvSpPr txBox="1">
            <a:spLocks noGrp="1"/>
          </p:cNvSpPr>
          <p:nvPr>
            <p:ph type="subTitle" idx="1"/>
          </p:nvPr>
        </p:nvSpPr>
        <p:spPr>
          <a:xfrm>
            <a:off x="570881" y="1962912"/>
            <a:ext cx="6408402" cy="426061"/>
          </a:xfrm>
          <a:prstGeom prst="rect">
            <a:avLst/>
          </a:prstGeom>
          <a:noFill/>
          <a:ln>
            <a:noFill/>
          </a:ln>
        </p:spPr>
        <p:txBody>
          <a:bodyPr spcFirstLastPara="1" wrap="square" lIns="0" tIns="0" rIns="0" bIns="0" anchor="t" anchorCtr="0">
            <a:noAutofit/>
          </a:bodyPr>
          <a:lstStyle>
            <a:lvl1pPr lvl="0" algn="l">
              <a:lnSpc>
                <a:spcPct val="100000"/>
              </a:lnSpc>
              <a:spcBef>
                <a:spcPts val="600"/>
              </a:spcBef>
              <a:spcAft>
                <a:spcPts val="0"/>
              </a:spcAft>
              <a:buSzPts val="2160"/>
              <a:buNone/>
              <a:defRPr sz="2400">
                <a:solidFill>
                  <a:schemeClr val="dk2"/>
                </a:solidFill>
                <a:latin typeface="Arial"/>
                <a:ea typeface="Arial"/>
                <a:cs typeface="Arial"/>
                <a:sym typeface="Aria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grpSp>
        <p:nvGrpSpPr>
          <p:cNvPr id="172" name="Google Shape;172;p22"/>
          <p:cNvGrpSpPr/>
          <p:nvPr/>
        </p:nvGrpSpPr>
        <p:grpSpPr>
          <a:xfrm>
            <a:off x="7189480" y="512185"/>
            <a:ext cx="7575546" cy="7575546"/>
            <a:chOff x="7189480" y="512185"/>
            <a:chExt cx="7575546" cy="7575546"/>
          </a:xfrm>
        </p:grpSpPr>
        <p:sp>
          <p:nvSpPr>
            <p:cNvPr id="173" name="Google Shape;173;p22"/>
            <p:cNvSpPr/>
            <p:nvPr/>
          </p:nvSpPr>
          <p:spPr>
            <a:xfrm rot="2700000">
              <a:off x="10033818" y="-113327"/>
              <a:ext cx="1886869" cy="8826570"/>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7F35B2">
                    <a:alpha val="0"/>
                  </a:srgbClr>
                </a:gs>
                <a:gs pos="26000">
                  <a:srgbClr val="7F35B2">
                    <a:alpha val="0"/>
                  </a:srgbClr>
                </a:gs>
                <a:gs pos="52999">
                  <a:srgbClr val="7F35B2">
                    <a:alpha val="69803"/>
                  </a:srgbClr>
                </a:gs>
                <a:gs pos="78000">
                  <a:srgbClr val="7F35B2">
                    <a:alpha val="0"/>
                  </a:srgbClr>
                </a:gs>
                <a:gs pos="100000">
                  <a:srgbClr val="7F35B2">
                    <a:alpha val="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174" name="Google Shape;174;p22"/>
            <p:cNvSpPr/>
            <p:nvPr/>
          </p:nvSpPr>
          <p:spPr>
            <a:xfrm rot="2700000">
              <a:off x="11008729" y="3417041"/>
              <a:ext cx="871287" cy="4075784"/>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002142">
                    <a:alpha val="0"/>
                  </a:srgbClr>
                </a:gs>
                <a:gs pos="24000">
                  <a:srgbClr val="002142">
                    <a:alpha val="0"/>
                  </a:srgbClr>
                </a:gs>
                <a:gs pos="78000">
                  <a:schemeClr val="lt1"/>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pic>
          <p:nvPicPr>
            <p:cNvPr id="175" name="Google Shape;175;p22"/>
            <p:cNvPicPr preferRelativeResize="0"/>
            <p:nvPr/>
          </p:nvPicPr>
          <p:blipFill rotWithShape="1">
            <a:blip r:embed="rId2">
              <a:alphaModFix/>
            </a:blip>
            <a:srcRect/>
            <a:stretch/>
          </p:blipFill>
          <p:spPr>
            <a:xfrm>
              <a:off x="8441076" y="3105239"/>
              <a:ext cx="1794487" cy="2038024"/>
            </a:xfrm>
            <a:prstGeom prst="rect">
              <a:avLst/>
            </a:prstGeom>
            <a:noFill/>
            <a:ln>
              <a:noFill/>
            </a:ln>
          </p:spPr>
        </p:pic>
      </p:grpSp>
      <p:sp>
        <p:nvSpPr>
          <p:cNvPr id="176" name="Google Shape;176;p22"/>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Quote">
  <p:cSld name="Quote">
    <p:spTree>
      <p:nvGrpSpPr>
        <p:cNvPr id="1" name="Shape 177"/>
        <p:cNvGrpSpPr/>
        <p:nvPr/>
      </p:nvGrpSpPr>
      <p:grpSpPr>
        <a:xfrm>
          <a:off x="0" y="0"/>
          <a:ext cx="0" cy="0"/>
          <a:chOff x="0" y="0"/>
          <a:chExt cx="0" cy="0"/>
        </a:xfrm>
      </p:grpSpPr>
      <p:sp>
        <p:nvSpPr>
          <p:cNvPr id="178" name="Google Shape;178;p23"/>
          <p:cNvSpPr txBox="1">
            <a:spLocks noGrp="1"/>
          </p:cNvSpPr>
          <p:nvPr>
            <p:ph type="body" idx="1"/>
          </p:nvPr>
        </p:nvSpPr>
        <p:spPr>
          <a:xfrm>
            <a:off x="438912" y="1600200"/>
            <a:ext cx="5236958" cy="3200400"/>
          </a:xfrm>
          <a:prstGeom prst="rect">
            <a:avLst/>
          </a:prstGeom>
          <a:noFill/>
          <a:ln>
            <a:noFill/>
          </a:ln>
        </p:spPr>
        <p:txBody>
          <a:bodyPr spcFirstLastPara="1" wrap="square" lIns="0" tIns="0" rIns="0" bIns="0" anchor="b" anchorCtr="0">
            <a:noAutofit/>
          </a:bodyPr>
          <a:lstStyle>
            <a:lvl1pPr marL="457200" lvl="0" indent="-406400" algn="l">
              <a:lnSpc>
                <a:spcPct val="100000"/>
              </a:lnSpc>
              <a:spcBef>
                <a:spcPts val="600"/>
              </a:spcBef>
              <a:spcAft>
                <a:spcPts val="0"/>
              </a:spcAft>
              <a:buClr>
                <a:schemeClr val="dk2"/>
              </a:buClr>
              <a:buSzPts val="2800"/>
              <a:buFont typeface="Arial"/>
              <a:buChar char="“"/>
              <a:defRPr sz="2800">
                <a:solidFill>
                  <a:schemeClr val="dk2"/>
                </a:solidFill>
              </a:defRPr>
            </a:lvl1pPr>
            <a:lvl2pPr marL="914400" lvl="1" indent="-331469" algn="l">
              <a:lnSpc>
                <a:spcPct val="100000"/>
              </a:lnSpc>
              <a:spcBef>
                <a:spcPts val="600"/>
              </a:spcBef>
              <a:spcAft>
                <a:spcPts val="0"/>
              </a:spcAft>
              <a:buClr>
                <a:schemeClr val="lt1"/>
              </a:buClr>
              <a:buSzPts val="1620"/>
              <a:buFont typeface="Arial"/>
              <a:buChar char="“"/>
              <a:defRPr>
                <a:solidFill>
                  <a:schemeClr val="lt1"/>
                </a:solidFill>
              </a:defRPr>
            </a:lvl2pPr>
            <a:lvl3pPr marL="1371600" lvl="2" indent="-320039" algn="l">
              <a:lnSpc>
                <a:spcPct val="100000"/>
              </a:lnSpc>
              <a:spcBef>
                <a:spcPts val="600"/>
              </a:spcBef>
              <a:spcAft>
                <a:spcPts val="0"/>
              </a:spcAft>
              <a:buClr>
                <a:schemeClr val="lt1"/>
              </a:buClr>
              <a:buSzPts val="1440"/>
              <a:buFont typeface="Arial"/>
              <a:buChar char="“"/>
              <a:defRPr>
                <a:solidFill>
                  <a:schemeClr val="lt1"/>
                </a:solidFill>
              </a:defRPr>
            </a:lvl3pPr>
            <a:lvl4pPr marL="1828800" lvl="3" indent="-308610" algn="l">
              <a:lnSpc>
                <a:spcPct val="100000"/>
              </a:lnSpc>
              <a:spcBef>
                <a:spcPts val="600"/>
              </a:spcBef>
              <a:spcAft>
                <a:spcPts val="0"/>
              </a:spcAft>
              <a:buClr>
                <a:schemeClr val="lt1"/>
              </a:buClr>
              <a:buSzPts val="1260"/>
              <a:buFont typeface="Arial"/>
              <a:buChar char="“"/>
              <a:defRPr>
                <a:solidFill>
                  <a:schemeClr val="lt1"/>
                </a:solidFill>
              </a:defRPr>
            </a:lvl4pPr>
            <a:lvl5pPr marL="2286000" lvl="4" indent="-308610" algn="l">
              <a:lnSpc>
                <a:spcPct val="100000"/>
              </a:lnSpc>
              <a:spcBef>
                <a:spcPts val="600"/>
              </a:spcBef>
              <a:spcAft>
                <a:spcPts val="0"/>
              </a:spcAft>
              <a:buClr>
                <a:schemeClr val="lt1"/>
              </a:buClr>
              <a:buSzPts val="1260"/>
              <a:buFont typeface="Arial"/>
              <a:buChar char="“"/>
              <a:defRPr>
                <a:solidFill>
                  <a:schemeClr val="lt1"/>
                </a:solidFill>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179" name="Google Shape;179;p23"/>
          <p:cNvSpPr txBox="1">
            <a:spLocks noGrp="1"/>
          </p:cNvSpPr>
          <p:nvPr>
            <p:ph type="body" idx="2"/>
          </p:nvPr>
        </p:nvSpPr>
        <p:spPr>
          <a:xfrm>
            <a:off x="612648" y="5065776"/>
            <a:ext cx="4581144" cy="274320"/>
          </a:xfrm>
          <a:prstGeom prst="rect">
            <a:avLst/>
          </a:prstGeom>
          <a:noFill/>
          <a:ln>
            <a:noFill/>
          </a:ln>
        </p:spPr>
        <p:txBody>
          <a:bodyPr spcFirstLastPara="1" wrap="square" lIns="0" tIns="0" rIns="0" bIns="0" anchor="t" anchorCtr="0">
            <a:noAutofit/>
          </a:bodyPr>
          <a:lstStyle>
            <a:lvl1pPr marL="457200" lvl="0" indent="-331470" algn="l">
              <a:lnSpc>
                <a:spcPct val="100000"/>
              </a:lnSpc>
              <a:spcBef>
                <a:spcPts val="600"/>
              </a:spcBef>
              <a:spcAft>
                <a:spcPts val="0"/>
              </a:spcAft>
              <a:buSzPts val="1620"/>
              <a:buChar char="​"/>
              <a:defRPr sz="18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180" name="Google Shape;180;p23"/>
          <p:cNvSpPr>
            <a:spLocks noGrp="1"/>
          </p:cNvSpPr>
          <p:nvPr>
            <p:ph type="pic" idx="3"/>
          </p:nvPr>
        </p:nvSpPr>
        <p:spPr>
          <a:xfrm>
            <a:off x="8523288" y="4619335"/>
            <a:ext cx="2740025" cy="1371600"/>
          </a:xfrm>
          <a:prstGeom prst="rect">
            <a:avLst/>
          </a:prstGeom>
          <a:noFill/>
          <a:ln>
            <a:noFill/>
          </a:ln>
        </p:spPr>
        <p:txBody>
          <a:bodyPr spcFirstLastPara="1" wrap="square" lIns="91425" tIns="0" rIns="91425" bIns="0" anchor="ctr" anchorCtr="0">
            <a:noAutofit/>
          </a:bodyPr>
          <a:lstStyle>
            <a:lvl1pPr marR="0" lvl="0" algn="ctr" rtl="0">
              <a:lnSpc>
                <a:spcPct val="100000"/>
              </a:lnSpc>
              <a:spcBef>
                <a:spcPts val="600"/>
              </a:spcBef>
              <a:spcAft>
                <a:spcPts val="0"/>
              </a:spcAft>
              <a:buClr>
                <a:srgbClr val="F7F7F7"/>
              </a:buClr>
              <a:buSzPts val="1440"/>
              <a:buFont typeface="Proxima Nova"/>
              <a:buChar char="​"/>
              <a:defRPr sz="16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grpSp>
        <p:nvGrpSpPr>
          <p:cNvPr id="181" name="Google Shape;181;p23"/>
          <p:cNvGrpSpPr/>
          <p:nvPr/>
        </p:nvGrpSpPr>
        <p:grpSpPr>
          <a:xfrm>
            <a:off x="3789911" y="-1368192"/>
            <a:ext cx="9314869" cy="9995760"/>
            <a:chOff x="3789911" y="-1368192"/>
            <a:chExt cx="9314869" cy="9995760"/>
          </a:xfrm>
        </p:grpSpPr>
        <p:sp>
          <p:nvSpPr>
            <p:cNvPr id="182" name="Google Shape;182;p23"/>
            <p:cNvSpPr/>
            <p:nvPr/>
          </p:nvSpPr>
          <p:spPr>
            <a:xfrm rot="-8100000">
              <a:off x="6699960" y="862779"/>
              <a:ext cx="1045539" cy="8663939"/>
            </a:xfrm>
            <a:custGeom>
              <a:avLst/>
              <a:gdLst/>
              <a:ahLst/>
              <a:cxnLst/>
              <a:rect l="l" t="t" r="r" b="b"/>
              <a:pathLst>
                <a:path w="1042026" h="8663939" extrusionOk="0">
                  <a:moveTo>
                    <a:pt x="0" y="0"/>
                  </a:moveTo>
                  <a:lnTo>
                    <a:pt x="1042026" y="0"/>
                  </a:lnTo>
                  <a:lnTo>
                    <a:pt x="1042026" y="7621913"/>
                  </a:lnTo>
                  <a:lnTo>
                    <a:pt x="0" y="8663939"/>
                  </a:lnTo>
                  <a:close/>
                </a:path>
              </a:pathLst>
            </a:custGeom>
            <a:gradFill>
              <a:gsLst>
                <a:gs pos="0">
                  <a:srgbClr val="F4F8FA">
                    <a:alpha val="0"/>
                  </a:srgbClr>
                </a:gs>
                <a:gs pos="30000">
                  <a:srgbClr val="F4F8FA">
                    <a:alpha val="0"/>
                  </a:srgbClr>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183" name="Google Shape;183;p23"/>
            <p:cNvSpPr/>
            <p:nvPr/>
          </p:nvSpPr>
          <p:spPr>
            <a:xfrm rot="2700000">
              <a:off x="9149191" y="-2267343"/>
              <a:ext cx="1045539" cy="8663939"/>
            </a:xfrm>
            <a:custGeom>
              <a:avLst/>
              <a:gdLst/>
              <a:ahLst/>
              <a:cxnLst/>
              <a:rect l="l" t="t" r="r" b="b"/>
              <a:pathLst>
                <a:path w="1042026" h="8663939" extrusionOk="0">
                  <a:moveTo>
                    <a:pt x="0" y="0"/>
                  </a:moveTo>
                  <a:lnTo>
                    <a:pt x="1042026" y="0"/>
                  </a:lnTo>
                  <a:lnTo>
                    <a:pt x="1042026" y="7621913"/>
                  </a:lnTo>
                  <a:lnTo>
                    <a:pt x="0" y="8663939"/>
                  </a:lnTo>
                  <a:close/>
                </a:path>
              </a:pathLst>
            </a:custGeom>
            <a:gradFill>
              <a:gsLst>
                <a:gs pos="0">
                  <a:srgbClr val="F4F8FA">
                    <a:alpha val="0"/>
                  </a:srgbClr>
                </a:gs>
                <a:gs pos="22000">
                  <a:srgbClr val="F4F8FA">
                    <a:alpha val="0"/>
                  </a:srgbClr>
                </a:gs>
                <a:gs pos="100000">
                  <a:schemeClr val="accent4"/>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grpSp>
      <p:pic>
        <p:nvPicPr>
          <p:cNvPr id="184" name="Google Shape;184;p23"/>
          <p:cNvPicPr preferRelativeResize="0"/>
          <p:nvPr/>
        </p:nvPicPr>
        <p:blipFill rotWithShape="1">
          <a:blip r:embed="rId2">
            <a:alphaModFix/>
          </a:blip>
          <a:srcRect/>
          <a:stretch/>
        </p:blipFill>
        <p:spPr>
          <a:xfrm>
            <a:off x="419085" y="6215185"/>
            <a:ext cx="1535550" cy="556262"/>
          </a:xfrm>
          <a:prstGeom prst="rect">
            <a:avLst/>
          </a:prstGeom>
          <a:noFill/>
          <a:ln>
            <a:noFill/>
          </a:ln>
        </p:spPr>
      </p:pic>
      <p:sp>
        <p:nvSpPr>
          <p:cNvPr id="185" name="Google Shape;185;p23"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186" name="Google Shape;186;p23"/>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1_Quote">
  <p:cSld name="1_Quote">
    <p:spTree>
      <p:nvGrpSpPr>
        <p:cNvPr id="1" name="Shape 187"/>
        <p:cNvGrpSpPr/>
        <p:nvPr/>
      </p:nvGrpSpPr>
      <p:grpSpPr>
        <a:xfrm>
          <a:off x="0" y="0"/>
          <a:ext cx="0" cy="0"/>
          <a:chOff x="0" y="0"/>
          <a:chExt cx="0" cy="0"/>
        </a:xfrm>
      </p:grpSpPr>
      <p:sp>
        <p:nvSpPr>
          <p:cNvPr id="188" name="Google Shape;188;p24"/>
          <p:cNvSpPr txBox="1">
            <a:spLocks noGrp="1"/>
          </p:cNvSpPr>
          <p:nvPr>
            <p:ph type="body" idx="1"/>
          </p:nvPr>
        </p:nvSpPr>
        <p:spPr>
          <a:xfrm>
            <a:off x="438912" y="1600200"/>
            <a:ext cx="5286385" cy="3200400"/>
          </a:xfrm>
          <a:prstGeom prst="rect">
            <a:avLst/>
          </a:prstGeom>
          <a:noFill/>
          <a:ln>
            <a:noFill/>
          </a:ln>
        </p:spPr>
        <p:txBody>
          <a:bodyPr spcFirstLastPara="1" wrap="square" lIns="0" tIns="0" rIns="0" bIns="0" anchor="b" anchorCtr="0">
            <a:noAutofit/>
          </a:bodyPr>
          <a:lstStyle>
            <a:lvl1pPr marL="457200" lvl="0" indent="-406400" algn="l">
              <a:lnSpc>
                <a:spcPct val="100000"/>
              </a:lnSpc>
              <a:spcBef>
                <a:spcPts val="600"/>
              </a:spcBef>
              <a:spcAft>
                <a:spcPts val="0"/>
              </a:spcAft>
              <a:buClr>
                <a:schemeClr val="dk2"/>
              </a:buClr>
              <a:buSzPts val="2800"/>
              <a:buFont typeface="Arial"/>
              <a:buChar char="“"/>
              <a:defRPr sz="2800">
                <a:solidFill>
                  <a:schemeClr val="dk2"/>
                </a:solidFill>
              </a:defRPr>
            </a:lvl1pPr>
            <a:lvl2pPr marL="914400" lvl="1" indent="-331469" algn="l">
              <a:lnSpc>
                <a:spcPct val="100000"/>
              </a:lnSpc>
              <a:spcBef>
                <a:spcPts val="600"/>
              </a:spcBef>
              <a:spcAft>
                <a:spcPts val="0"/>
              </a:spcAft>
              <a:buClr>
                <a:schemeClr val="lt1"/>
              </a:buClr>
              <a:buSzPts val="1620"/>
              <a:buFont typeface="Arial"/>
              <a:buChar char="“"/>
              <a:defRPr>
                <a:solidFill>
                  <a:schemeClr val="lt1"/>
                </a:solidFill>
              </a:defRPr>
            </a:lvl2pPr>
            <a:lvl3pPr marL="1371600" lvl="2" indent="-320039" algn="l">
              <a:lnSpc>
                <a:spcPct val="100000"/>
              </a:lnSpc>
              <a:spcBef>
                <a:spcPts val="600"/>
              </a:spcBef>
              <a:spcAft>
                <a:spcPts val="0"/>
              </a:spcAft>
              <a:buClr>
                <a:schemeClr val="lt1"/>
              </a:buClr>
              <a:buSzPts val="1440"/>
              <a:buFont typeface="Arial"/>
              <a:buChar char="“"/>
              <a:defRPr>
                <a:solidFill>
                  <a:schemeClr val="lt1"/>
                </a:solidFill>
              </a:defRPr>
            </a:lvl3pPr>
            <a:lvl4pPr marL="1828800" lvl="3" indent="-308610" algn="l">
              <a:lnSpc>
                <a:spcPct val="100000"/>
              </a:lnSpc>
              <a:spcBef>
                <a:spcPts val="600"/>
              </a:spcBef>
              <a:spcAft>
                <a:spcPts val="0"/>
              </a:spcAft>
              <a:buClr>
                <a:schemeClr val="lt1"/>
              </a:buClr>
              <a:buSzPts val="1260"/>
              <a:buFont typeface="Arial"/>
              <a:buChar char="“"/>
              <a:defRPr>
                <a:solidFill>
                  <a:schemeClr val="lt1"/>
                </a:solidFill>
              </a:defRPr>
            </a:lvl4pPr>
            <a:lvl5pPr marL="2286000" lvl="4" indent="-308610" algn="l">
              <a:lnSpc>
                <a:spcPct val="100000"/>
              </a:lnSpc>
              <a:spcBef>
                <a:spcPts val="600"/>
              </a:spcBef>
              <a:spcAft>
                <a:spcPts val="0"/>
              </a:spcAft>
              <a:buClr>
                <a:schemeClr val="lt1"/>
              </a:buClr>
              <a:buSzPts val="1260"/>
              <a:buFont typeface="Arial"/>
              <a:buChar char="“"/>
              <a:defRPr>
                <a:solidFill>
                  <a:schemeClr val="lt1"/>
                </a:solidFill>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189" name="Google Shape;189;p24"/>
          <p:cNvSpPr txBox="1">
            <a:spLocks noGrp="1"/>
          </p:cNvSpPr>
          <p:nvPr>
            <p:ph type="body" idx="2"/>
          </p:nvPr>
        </p:nvSpPr>
        <p:spPr>
          <a:xfrm>
            <a:off x="612648" y="5065776"/>
            <a:ext cx="4581144" cy="274320"/>
          </a:xfrm>
          <a:prstGeom prst="rect">
            <a:avLst/>
          </a:prstGeom>
          <a:noFill/>
          <a:ln>
            <a:noFill/>
          </a:ln>
        </p:spPr>
        <p:txBody>
          <a:bodyPr spcFirstLastPara="1" wrap="square" lIns="0" tIns="0" rIns="0" bIns="0" anchor="t" anchorCtr="0">
            <a:noAutofit/>
          </a:bodyPr>
          <a:lstStyle>
            <a:lvl1pPr marL="457200" lvl="0" indent="-331470" algn="l">
              <a:lnSpc>
                <a:spcPct val="100000"/>
              </a:lnSpc>
              <a:spcBef>
                <a:spcPts val="600"/>
              </a:spcBef>
              <a:spcAft>
                <a:spcPts val="0"/>
              </a:spcAft>
              <a:buSzPts val="1620"/>
              <a:buChar char="​"/>
              <a:defRPr sz="18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190" name="Google Shape;190;p24"/>
          <p:cNvSpPr>
            <a:spLocks noGrp="1"/>
          </p:cNvSpPr>
          <p:nvPr>
            <p:ph type="pic" idx="3"/>
          </p:nvPr>
        </p:nvSpPr>
        <p:spPr>
          <a:xfrm>
            <a:off x="8523288" y="4619335"/>
            <a:ext cx="2740025" cy="1371600"/>
          </a:xfrm>
          <a:prstGeom prst="rect">
            <a:avLst/>
          </a:prstGeom>
          <a:noFill/>
          <a:ln>
            <a:noFill/>
          </a:ln>
        </p:spPr>
        <p:txBody>
          <a:bodyPr spcFirstLastPara="1" wrap="square" lIns="91425" tIns="0" rIns="91425" bIns="0" anchor="ctr" anchorCtr="0">
            <a:noAutofit/>
          </a:bodyPr>
          <a:lstStyle>
            <a:lvl1pPr marR="0" lvl="0" algn="ctr" rtl="0">
              <a:lnSpc>
                <a:spcPct val="100000"/>
              </a:lnSpc>
              <a:spcBef>
                <a:spcPts val="600"/>
              </a:spcBef>
              <a:spcAft>
                <a:spcPts val="0"/>
              </a:spcAft>
              <a:buClr>
                <a:srgbClr val="F7F7F7"/>
              </a:buClr>
              <a:buSzPts val="1440"/>
              <a:buFont typeface="Proxima Nova"/>
              <a:buChar char="​"/>
              <a:defRPr sz="16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grpSp>
        <p:nvGrpSpPr>
          <p:cNvPr id="191" name="Google Shape;191;p24"/>
          <p:cNvGrpSpPr/>
          <p:nvPr/>
        </p:nvGrpSpPr>
        <p:grpSpPr>
          <a:xfrm>
            <a:off x="3789911" y="-1368192"/>
            <a:ext cx="9314869" cy="9995760"/>
            <a:chOff x="3789911" y="-1368192"/>
            <a:chExt cx="9314869" cy="9995760"/>
          </a:xfrm>
        </p:grpSpPr>
        <p:sp>
          <p:nvSpPr>
            <p:cNvPr id="192" name="Google Shape;192;p24"/>
            <p:cNvSpPr/>
            <p:nvPr/>
          </p:nvSpPr>
          <p:spPr>
            <a:xfrm rot="-8100000">
              <a:off x="6699960" y="862779"/>
              <a:ext cx="1045539" cy="8663939"/>
            </a:xfrm>
            <a:custGeom>
              <a:avLst/>
              <a:gdLst/>
              <a:ahLst/>
              <a:cxnLst/>
              <a:rect l="l" t="t" r="r" b="b"/>
              <a:pathLst>
                <a:path w="1042026" h="8663939" extrusionOk="0">
                  <a:moveTo>
                    <a:pt x="0" y="0"/>
                  </a:moveTo>
                  <a:lnTo>
                    <a:pt x="1042026" y="0"/>
                  </a:lnTo>
                  <a:lnTo>
                    <a:pt x="1042026" y="7621913"/>
                  </a:lnTo>
                  <a:lnTo>
                    <a:pt x="0" y="8663939"/>
                  </a:lnTo>
                  <a:close/>
                </a:path>
              </a:pathLst>
            </a:custGeom>
            <a:gradFill>
              <a:gsLst>
                <a:gs pos="0">
                  <a:srgbClr val="002142">
                    <a:alpha val="0"/>
                  </a:srgbClr>
                </a:gs>
                <a:gs pos="24000">
                  <a:srgbClr val="002142">
                    <a:alpha val="0"/>
                  </a:srgbClr>
                </a:gs>
                <a:gs pos="100000">
                  <a:schemeClr val="accent5"/>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193" name="Google Shape;193;p24"/>
            <p:cNvSpPr/>
            <p:nvPr/>
          </p:nvSpPr>
          <p:spPr>
            <a:xfrm rot="2700000">
              <a:off x="9149191" y="-2267343"/>
              <a:ext cx="1045539" cy="8663939"/>
            </a:xfrm>
            <a:custGeom>
              <a:avLst/>
              <a:gdLst/>
              <a:ahLst/>
              <a:cxnLst/>
              <a:rect l="l" t="t" r="r" b="b"/>
              <a:pathLst>
                <a:path w="1042026" h="8663939" extrusionOk="0">
                  <a:moveTo>
                    <a:pt x="0" y="0"/>
                  </a:moveTo>
                  <a:lnTo>
                    <a:pt x="1042026" y="0"/>
                  </a:lnTo>
                  <a:lnTo>
                    <a:pt x="1042026" y="7621913"/>
                  </a:lnTo>
                  <a:lnTo>
                    <a:pt x="0" y="8663939"/>
                  </a:lnTo>
                  <a:close/>
                </a:path>
              </a:pathLst>
            </a:custGeom>
            <a:gradFill>
              <a:gsLst>
                <a:gs pos="0">
                  <a:srgbClr val="002142">
                    <a:alpha val="0"/>
                  </a:srgbClr>
                </a:gs>
                <a:gs pos="22000">
                  <a:srgbClr val="002142">
                    <a:alpha val="0"/>
                  </a:srgbClr>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grpSp>
      <p:pic>
        <p:nvPicPr>
          <p:cNvPr id="194" name="Google Shape;194;p24"/>
          <p:cNvPicPr preferRelativeResize="0"/>
          <p:nvPr/>
        </p:nvPicPr>
        <p:blipFill rotWithShape="1">
          <a:blip r:embed="rId2">
            <a:alphaModFix/>
          </a:blip>
          <a:srcRect/>
          <a:stretch/>
        </p:blipFill>
        <p:spPr>
          <a:xfrm>
            <a:off x="419085" y="6215185"/>
            <a:ext cx="1535550" cy="556262"/>
          </a:xfrm>
          <a:prstGeom prst="rect">
            <a:avLst/>
          </a:prstGeom>
          <a:noFill/>
          <a:ln>
            <a:noFill/>
          </a:ln>
        </p:spPr>
      </p:pic>
      <p:sp>
        <p:nvSpPr>
          <p:cNvPr id="195" name="Google Shape;195;p24"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196" name="Google Shape;196;p24"/>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2_Quote">
  <p:cSld name="2_Quote">
    <p:spTree>
      <p:nvGrpSpPr>
        <p:cNvPr id="1" name="Shape 197"/>
        <p:cNvGrpSpPr/>
        <p:nvPr/>
      </p:nvGrpSpPr>
      <p:grpSpPr>
        <a:xfrm>
          <a:off x="0" y="0"/>
          <a:ext cx="0" cy="0"/>
          <a:chOff x="0" y="0"/>
          <a:chExt cx="0" cy="0"/>
        </a:xfrm>
      </p:grpSpPr>
      <p:sp>
        <p:nvSpPr>
          <p:cNvPr id="198" name="Google Shape;198;p25"/>
          <p:cNvSpPr txBox="1">
            <a:spLocks noGrp="1"/>
          </p:cNvSpPr>
          <p:nvPr>
            <p:ph type="body" idx="1"/>
          </p:nvPr>
        </p:nvSpPr>
        <p:spPr>
          <a:xfrm>
            <a:off x="438912" y="1600200"/>
            <a:ext cx="5253434" cy="3200400"/>
          </a:xfrm>
          <a:prstGeom prst="rect">
            <a:avLst/>
          </a:prstGeom>
          <a:noFill/>
          <a:ln>
            <a:noFill/>
          </a:ln>
        </p:spPr>
        <p:txBody>
          <a:bodyPr spcFirstLastPara="1" wrap="square" lIns="0" tIns="0" rIns="0" bIns="0" anchor="b" anchorCtr="0">
            <a:noAutofit/>
          </a:bodyPr>
          <a:lstStyle>
            <a:lvl1pPr marL="457200" lvl="0" indent="-406400" algn="l">
              <a:lnSpc>
                <a:spcPct val="100000"/>
              </a:lnSpc>
              <a:spcBef>
                <a:spcPts val="600"/>
              </a:spcBef>
              <a:spcAft>
                <a:spcPts val="0"/>
              </a:spcAft>
              <a:buClr>
                <a:schemeClr val="dk2"/>
              </a:buClr>
              <a:buSzPts val="2800"/>
              <a:buFont typeface="Arial"/>
              <a:buChar char="“"/>
              <a:defRPr sz="2800">
                <a:solidFill>
                  <a:schemeClr val="dk2"/>
                </a:solidFill>
              </a:defRPr>
            </a:lvl1pPr>
            <a:lvl2pPr marL="914400" lvl="1" indent="-331469" algn="l">
              <a:lnSpc>
                <a:spcPct val="100000"/>
              </a:lnSpc>
              <a:spcBef>
                <a:spcPts val="600"/>
              </a:spcBef>
              <a:spcAft>
                <a:spcPts val="0"/>
              </a:spcAft>
              <a:buClr>
                <a:schemeClr val="lt1"/>
              </a:buClr>
              <a:buSzPts val="1620"/>
              <a:buFont typeface="Arial"/>
              <a:buChar char="“"/>
              <a:defRPr>
                <a:solidFill>
                  <a:schemeClr val="lt1"/>
                </a:solidFill>
              </a:defRPr>
            </a:lvl2pPr>
            <a:lvl3pPr marL="1371600" lvl="2" indent="-320039" algn="l">
              <a:lnSpc>
                <a:spcPct val="100000"/>
              </a:lnSpc>
              <a:spcBef>
                <a:spcPts val="600"/>
              </a:spcBef>
              <a:spcAft>
                <a:spcPts val="0"/>
              </a:spcAft>
              <a:buClr>
                <a:schemeClr val="lt1"/>
              </a:buClr>
              <a:buSzPts val="1440"/>
              <a:buFont typeface="Arial"/>
              <a:buChar char="“"/>
              <a:defRPr>
                <a:solidFill>
                  <a:schemeClr val="lt1"/>
                </a:solidFill>
              </a:defRPr>
            </a:lvl3pPr>
            <a:lvl4pPr marL="1828800" lvl="3" indent="-308610" algn="l">
              <a:lnSpc>
                <a:spcPct val="100000"/>
              </a:lnSpc>
              <a:spcBef>
                <a:spcPts val="600"/>
              </a:spcBef>
              <a:spcAft>
                <a:spcPts val="0"/>
              </a:spcAft>
              <a:buClr>
                <a:schemeClr val="lt1"/>
              </a:buClr>
              <a:buSzPts val="1260"/>
              <a:buFont typeface="Arial"/>
              <a:buChar char="“"/>
              <a:defRPr>
                <a:solidFill>
                  <a:schemeClr val="lt1"/>
                </a:solidFill>
              </a:defRPr>
            </a:lvl4pPr>
            <a:lvl5pPr marL="2286000" lvl="4" indent="-308610" algn="l">
              <a:lnSpc>
                <a:spcPct val="100000"/>
              </a:lnSpc>
              <a:spcBef>
                <a:spcPts val="600"/>
              </a:spcBef>
              <a:spcAft>
                <a:spcPts val="0"/>
              </a:spcAft>
              <a:buClr>
                <a:schemeClr val="lt1"/>
              </a:buClr>
              <a:buSzPts val="1260"/>
              <a:buFont typeface="Arial"/>
              <a:buChar char="“"/>
              <a:defRPr>
                <a:solidFill>
                  <a:schemeClr val="lt1"/>
                </a:solidFill>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199" name="Google Shape;199;p25"/>
          <p:cNvSpPr txBox="1">
            <a:spLocks noGrp="1"/>
          </p:cNvSpPr>
          <p:nvPr>
            <p:ph type="body" idx="2"/>
          </p:nvPr>
        </p:nvSpPr>
        <p:spPr>
          <a:xfrm>
            <a:off x="612648" y="5065776"/>
            <a:ext cx="4581144" cy="274320"/>
          </a:xfrm>
          <a:prstGeom prst="rect">
            <a:avLst/>
          </a:prstGeom>
          <a:noFill/>
          <a:ln>
            <a:noFill/>
          </a:ln>
        </p:spPr>
        <p:txBody>
          <a:bodyPr spcFirstLastPara="1" wrap="square" lIns="0" tIns="0" rIns="0" bIns="0" anchor="t" anchorCtr="0">
            <a:noAutofit/>
          </a:bodyPr>
          <a:lstStyle>
            <a:lvl1pPr marL="457200" lvl="0" indent="-331470" algn="l">
              <a:lnSpc>
                <a:spcPct val="100000"/>
              </a:lnSpc>
              <a:spcBef>
                <a:spcPts val="600"/>
              </a:spcBef>
              <a:spcAft>
                <a:spcPts val="0"/>
              </a:spcAft>
              <a:buSzPts val="1620"/>
              <a:buChar char="​"/>
              <a:defRPr sz="18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grpSp>
        <p:nvGrpSpPr>
          <p:cNvPr id="200" name="Google Shape;200;p25"/>
          <p:cNvGrpSpPr/>
          <p:nvPr/>
        </p:nvGrpSpPr>
        <p:grpSpPr>
          <a:xfrm>
            <a:off x="3789911" y="-1368192"/>
            <a:ext cx="9314869" cy="9995760"/>
            <a:chOff x="3789911" y="-1368192"/>
            <a:chExt cx="9314869" cy="9995760"/>
          </a:xfrm>
        </p:grpSpPr>
        <p:sp>
          <p:nvSpPr>
            <p:cNvPr id="201" name="Google Shape;201;p25"/>
            <p:cNvSpPr/>
            <p:nvPr/>
          </p:nvSpPr>
          <p:spPr>
            <a:xfrm rot="-8100000">
              <a:off x="6699960" y="862779"/>
              <a:ext cx="1045539" cy="8663939"/>
            </a:xfrm>
            <a:custGeom>
              <a:avLst/>
              <a:gdLst/>
              <a:ahLst/>
              <a:cxnLst/>
              <a:rect l="l" t="t" r="r" b="b"/>
              <a:pathLst>
                <a:path w="1042026" h="8663939" extrusionOk="0">
                  <a:moveTo>
                    <a:pt x="0" y="0"/>
                  </a:moveTo>
                  <a:lnTo>
                    <a:pt x="1042026" y="0"/>
                  </a:lnTo>
                  <a:lnTo>
                    <a:pt x="1042026" y="7621913"/>
                  </a:lnTo>
                  <a:lnTo>
                    <a:pt x="0" y="8663939"/>
                  </a:lnTo>
                  <a:close/>
                </a:path>
              </a:pathLst>
            </a:custGeom>
            <a:gradFill>
              <a:gsLst>
                <a:gs pos="0">
                  <a:srgbClr val="002142">
                    <a:alpha val="0"/>
                  </a:srgbClr>
                </a:gs>
                <a:gs pos="30000">
                  <a:srgbClr val="002142">
                    <a:alpha val="0"/>
                  </a:srgbClr>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02" name="Google Shape;202;p25"/>
            <p:cNvSpPr/>
            <p:nvPr/>
          </p:nvSpPr>
          <p:spPr>
            <a:xfrm rot="2700000">
              <a:off x="9149191" y="-2267343"/>
              <a:ext cx="1045539" cy="8663939"/>
            </a:xfrm>
            <a:custGeom>
              <a:avLst/>
              <a:gdLst/>
              <a:ahLst/>
              <a:cxnLst/>
              <a:rect l="l" t="t" r="r" b="b"/>
              <a:pathLst>
                <a:path w="1042026" h="8663939" extrusionOk="0">
                  <a:moveTo>
                    <a:pt x="0" y="0"/>
                  </a:moveTo>
                  <a:lnTo>
                    <a:pt x="1042026" y="0"/>
                  </a:lnTo>
                  <a:lnTo>
                    <a:pt x="1042026" y="7621913"/>
                  </a:lnTo>
                  <a:lnTo>
                    <a:pt x="0" y="8663939"/>
                  </a:lnTo>
                  <a:close/>
                </a:path>
              </a:pathLst>
            </a:custGeom>
            <a:gradFill>
              <a:gsLst>
                <a:gs pos="0">
                  <a:srgbClr val="002142">
                    <a:alpha val="0"/>
                  </a:srgbClr>
                </a:gs>
                <a:gs pos="22000">
                  <a:srgbClr val="002142">
                    <a:alpha val="0"/>
                  </a:srgbClr>
                </a:gs>
                <a:gs pos="100000">
                  <a:schemeClr val="accent3"/>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grpSp>
      <p:sp>
        <p:nvSpPr>
          <p:cNvPr id="203" name="Google Shape;203;p25"/>
          <p:cNvSpPr>
            <a:spLocks noGrp="1"/>
          </p:cNvSpPr>
          <p:nvPr>
            <p:ph type="pic" idx="3"/>
          </p:nvPr>
        </p:nvSpPr>
        <p:spPr>
          <a:xfrm>
            <a:off x="8523288" y="4619335"/>
            <a:ext cx="2740025" cy="1371600"/>
          </a:xfrm>
          <a:prstGeom prst="rect">
            <a:avLst/>
          </a:prstGeom>
          <a:noFill/>
          <a:ln>
            <a:noFill/>
          </a:ln>
        </p:spPr>
        <p:txBody>
          <a:bodyPr spcFirstLastPara="1" wrap="square" lIns="91425" tIns="0" rIns="91425" bIns="0" anchor="ctr" anchorCtr="0">
            <a:noAutofit/>
          </a:bodyPr>
          <a:lstStyle>
            <a:lvl1pPr marR="0" lvl="0" algn="ctr" rtl="0">
              <a:lnSpc>
                <a:spcPct val="100000"/>
              </a:lnSpc>
              <a:spcBef>
                <a:spcPts val="600"/>
              </a:spcBef>
              <a:spcAft>
                <a:spcPts val="0"/>
              </a:spcAft>
              <a:buClr>
                <a:srgbClr val="F7F7F7"/>
              </a:buClr>
              <a:buSzPts val="1440"/>
              <a:buFont typeface="Proxima Nova"/>
              <a:buChar char="​"/>
              <a:defRPr sz="16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pic>
        <p:nvPicPr>
          <p:cNvPr id="204" name="Google Shape;204;p25"/>
          <p:cNvPicPr preferRelativeResize="0"/>
          <p:nvPr/>
        </p:nvPicPr>
        <p:blipFill rotWithShape="1">
          <a:blip r:embed="rId2">
            <a:alphaModFix/>
          </a:blip>
          <a:srcRect/>
          <a:stretch/>
        </p:blipFill>
        <p:spPr>
          <a:xfrm>
            <a:off x="419085" y="6215185"/>
            <a:ext cx="1535550" cy="556262"/>
          </a:xfrm>
          <a:prstGeom prst="rect">
            <a:avLst/>
          </a:prstGeom>
          <a:noFill/>
          <a:ln>
            <a:noFill/>
          </a:ln>
        </p:spPr>
      </p:pic>
      <p:sp>
        <p:nvSpPr>
          <p:cNvPr id="205" name="Google Shape;205;p25"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206" name="Google Shape;206;p25"/>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1_Quote with Photo">
  <p:cSld name="1_Quote with Photo">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6"/>
          <p:cNvSpPr/>
          <p:nvPr/>
        </p:nvSpPr>
        <p:spPr>
          <a:xfrm rot="2700000">
            <a:off x="956578" y="-4049006"/>
            <a:ext cx="6293364" cy="12454818"/>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1D428A">
                  <a:alpha val="29803"/>
                </a:srgbClr>
              </a:gs>
              <a:gs pos="12000">
                <a:srgbClr val="1D428A">
                  <a:alpha val="29803"/>
                </a:srgbClr>
              </a:gs>
              <a:gs pos="65000">
                <a:schemeClr val="accent2"/>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09" name="Google Shape;209;p26"/>
          <p:cNvSpPr txBox="1">
            <a:spLocks noGrp="1"/>
          </p:cNvSpPr>
          <p:nvPr>
            <p:ph type="body" idx="1"/>
          </p:nvPr>
        </p:nvSpPr>
        <p:spPr>
          <a:xfrm>
            <a:off x="438912" y="1600200"/>
            <a:ext cx="5413248" cy="3200400"/>
          </a:xfrm>
          <a:prstGeom prst="rect">
            <a:avLst/>
          </a:prstGeom>
          <a:noFill/>
          <a:ln>
            <a:noFill/>
          </a:ln>
        </p:spPr>
        <p:txBody>
          <a:bodyPr spcFirstLastPara="1" wrap="square" lIns="0" tIns="0" rIns="0" bIns="0" anchor="b" anchorCtr="0">
            <a:noAutofit/>
          </a:bodyPr>
          <a:lstStyle>
            <a:lvl1pPr marL="457200" lvl="0" indent="-406400" algn="l">
              <a:lnSpc>
                <a:spcPct val="100000"/>
              </a:lnSpc>
              <a:spcBef>
                <a:spcPts val="600"/>
              </a:spcBef>
              <a:spcAft>
                <a:spcPts val="0"/>
              </a:spcAft>
              <a:buClr>
                <a:schemeClr val="dk2"/>
              </a:buClr>
              <a:buSzPts val="2800"/>
              <a:buFont typeface="Arial"/>
              <a:buChar char="“"/>
              <a:defRPr sz="2800">
                <a:solidFill>
                  <a:schemeClr val="dk2"/>
                </a:solidFill>
              </a:defRPr>
            </a:lvl1pPr>
            <a:lvl2pPr marL="914400" lvl="1" indent="-331469" algn="l">
              <a:lnSpc>
                <a:spcPct val="100000"/>
              </a:lnSpc>
              <a:spcBef>
                <a:spcPts val="600"/>
              </a:spcBef>
              <a:spcAft>
                <a:spcPts val="0"/>
              </a:spcAft>
              <a:buClr>
                <a:schemeClr val="lt1"/>
              </a:buClr>
              <a:buSzPts val="1620"/>
              <a:buFont typeface="Arial"/>
              <a:buChar char="“"/>
              <a:defRPr>
                <a:solidFill>
                  <a:schemeClr val="lt1"/>
                </a:solidFill>
              </a:defRPr>
            </a:lvl2pPr>
            <a:lvl3pPr marL="1371600" lvl="2" indent="-320039" algn="l">
              <a:lnSpc>
                <a:spcPct val="100000"/>
              </a:lnSpc>
              <a:spcBef>
                <a:spcPts val="600"/>
              </a:spcBef>
              <a:spcAft>
                <a:spcPts val="0"/>
              </a:spcAft>
              <a:buClr>
                <a:schemeClr val="lt1"/>
              </a:buClr>
              <a:buSzPts val="1440"/>
              <a:buFont typeface="Arial"/>
              <a:buChar char="“"/>
              <a:defRPr>
                <a:solidFill>
                  <a:schemeClr val="lt1"/>
                </a:solidFill>
              </a:defRPr>
            </a:lvl3pPr>
            <a:lvl4pPr marL="1828800" lvl="3" indent="-308610" algn="l">
              <a:lnSpc>
                <a:spcPct val="100000"/>
              </a:lnSpc>
              <a:spcBef>
                <a:spcPts val="600"/>
              </a:spcBef>
              <a:spcAft>
                <a:spcPts val="0"/>
              </a:spcAft>
              <a:buClr>
                <a:schemeClr val="lt1"/>
              </a:buClr>
              <a:buSzPts val="1260"/>
              <a:buFont typeface="Arial"/>
              <a:buChar char="“"/>
              <a:defRPr>
                <a:solidFill>
                  <a:schemeClr val="lt1"/>
                </a:solidFill>
              </a:defRPr>
            </a:lvl4pPr>
            <a:lvl5pPr marL="2286000" lvl="4" indent="-308610" algn="l">
              <a:lnSpc>
                <a:spcPct val="100000"/>
              </a:lnSpc>
              <a:spcBef>
                <a:spcPts val="600"/>
              </a:spcBef>
              <a:spcAft>
                <a:spcPts val="0"/>
              </a:spcAft>
              <a:buClr>
                <a:schemeClr val="lt1"/>
              </a:buClr>
              <a:buSzPts val="1260"/>
              <a:buFont typeface="Arial"/>
              <a:buChar char="“"/>
              <a:defRPr>
                <a:solidFill>
                  <a:schemeClr val="lt1"/>
                </a:solidFill>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210" name="Google Shape;210;p26"/>
          <p:cNvSpPr txBox="1">
            <a:spLocks noGrp="1"/>
          </p:cNvSpPr>
          <p:nvPr>
            <p:ph type="body" idx="2"/>
          </p:nvPr>
        </p:nvSpPr>
        <p:spPr>
          <a:xfrm>
            <a:off x="612648" y="5065776"/>
            <a:ext cx="4581144" cy="274320"/>
          </a:xfrm>
          <a:prstGeom prst="rect">
            <a:avLst/>
          </a:prstGeom>
          <a:noFill/>
          <a:ln>
            <a:noFill/>
          </a:ln>
        </p:spPr>
        <p:txBody>
          <a:bodyPr spcFirstLastPara="1" wrap="square" lIns="0" tIns="0" rIns="0" bIns="0" anchor="t" anchorCtr="0">
            <a:noAutofit/>
          </a:bodyPr>
          <a:lstStyle>
            <a:lvl1pPr marL="457200" lvl="0" indent="-331470" algn="l">
              <a:lnSpc>
                <a:spcPct val="100000"/>
              </a:lnSpc>
              <a:spcBef>
                <a:spcPts val="600"/>
              </a:spcBef>
              <a:spcAft>
                <a:spcPts val="0"/>
              </a:spcAft>
              <a:buSzPts val="1620"/>
              <a:buChar char="​"/>
              <a:defRPr sz="18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pic>
        <p:nvPicPr>
          <p:cNvPr id="211" name="Google Shape;211;p26"/>
          <p:cNvPicPr preferRelativeResize="0"/>
          <p:nvPr/>
        </p:nvPicPr>
        <p:blipFill rotWithShape="1">
          <a:blip r:embed="rId3">
            <a:alphaModFix/>
          </a:blip>
          <a:srcRect/>
          <a:stretch/>
        </p:blipFill>
        <p:spPr>
          <a:xfrm>
            <a:off x="419085" y="6215185"/>
            <a:ext cx="1535550" cy="556262"/>
          </a:xfrm>
          <a:prstGeom prst="rect">
            <a:avLst/>
          </a:prstGeom>
          <a:noFill/>
          <a:ln>
            <a:noFill/>
          </a:ln>
        </p:spPr>
      </p:pic>
      <p:sp>
        <p:nvSpPr>
          <p:cNvPr id="212" name="Google Shape;212;p26"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213" name="Google Shape;213;p26"/>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2_Quote with Photo – White">
  <p:cSld name="2_Quote with Photo – White">
    <p:bg>
      <p:bgPr>
        <a:blipFill>
          <a:blip r:embed="rId2">
            <a:alphaModFix/>
          </a:blip>
          <a:stretch>
            <a:fillRect/>
          </a:stretch>
        </a:blipFill>
        <a:effectLst/>
      </p:bgPr>
    </p:bg>
    <p:spTree>
      <p:nvGrpSpPr>
        <p:cNvPr id="1" name="Shape 214"/>
        <p:cNvGrpSpPr/>
        <p:nvPr/>
      </p:nvGrpSpPr>
      <p:grpSpPr>
        <a:xfrm>
          <a:off x="0" y="0"/>
          <a:ext cx="0" cy="0"/>
          <a:chOff x="0" y="0"/>
          <a:chExt cx="0" cy="0"/>
        </a:xfrm>
      </p:grpSpPr>
      <p:sp>
        <p:nvSpPr>
          <p:cNvPr id="215" name="Google Shape;215;p27"/>
          <p:cNvSpPr/>
          <p:nvPr/>
        </p:nvSpPr>
        <p:spPr>
          <a:xfrm rot="2700000">
            <a:off x="956578" y="-4049006"/>
            <a:ext cx="6293364" cy="12454818"/>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1D428A">
                  <a:alpha val="29803"/>
                </a:srgbClr>
              </a:gs>
              <a:gs pos="12000">
                <a:srgbClr val="1D428A">
                  <a:alpha val="29803"/>
                </a:srgbClr>
              </a:gs>
              <a:gs pos="65000">
                <a:schemeClr val="accent2"/>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16" name="Google Shape;216;p27"/>
          <p:cNvSpPr txBox="1">
            <a:spLocks noGrp="1"/>
          </p:cNvSpPr>
          <p:nvPr>
            <p:ph type="body" idx="1"/>
          </p:nvPr>
        </p:nvSpPr>
        <p:spPr>
          <a:xfrm>
            <a:off x="438912" y="1600200"/>
            <a:ext cx="5413248" cy="3200400"/>
          </a:xfrm>
          <a:prstGeom prst="rect">
            <a:avLst/>
          </a:prstGeom>
          <a:noFill/>
          <a:ln>
            <a:noFill/>
          </a:ln>
        </p:spPr>
        <p:txBody>
          <a:bodyPr spcFirstLastPara="1" wrap="square" lIns="0" tIns="0" rIns="0" bIns="0" anchor="b" anchorCtr="0">
            <a:noAutofit/>
          </a:bodyPr>
          <a:lstStyle>
            <a:lvl1pPr marL="457200" lvl="0" indent="-406400" algn="l">
              <a:lnSpc>
                <a:spcPct val="100000"/>
              </a:lnSpc>
              <a:spcBef>
                <a:spcPts val="600"/>
              </a:spcBef>
              <a:spcAft>
                <a:spcPts val="0"/>
              </a:spcAft>
              <a:buClr>
                <a:schemeClr val="dk2"/>
              </a:buClr>
              <a:buSzPts val="2800"/>
              <a:buFont typeface="Arial"/>
              <a:buChar char="“"/>
              <a:defRPr sz="2800">
                <a:solidFill>
                  <a:schemeClr val="dk2"/>
                </a:solidFill>
              </a:defRPr>
            </a:lvl1pPr>
            <a:lvl2pPr marL="914400" lvl="1" indent="-331469" algn="l">
              <a:lnSpc>
                <a:spcPct val="100000"/>
              </a:lnSpc>
              <a:spcBef>
                <a:spcPts val="600"/>
              </a:spcBef>
              <a:spcAft>
                <a:spcPts val="0"/>
              </a:spcAft>
              <a:buClr>
                <a:schemeClr val="lt1"/>
              </a:buClr>
              <a:buSzPts val="1620"/>
              <a:buFont typeface="Arial"/>
              <a:buChar char="“"/>
              <a:defRPr>
                <a:solidFill>
                  <a:schemeClr val="lt1"/>
                </a:solidFill>
              </a:defRPr>
            </a:lvl2pPr>
            <a:lvl3pPr marL="1371600" lvl="2" indent="-320039" algn="l">
              <a:lnSpc>
                <a:spcPct val="100000"/>
              </a:lnSpc>
              <a:spcBef>
                <a:spcPts val="600"/>
              </a:spcBef>
              <a:spcAft>
                <a:spcPts val="0"/>
              </a:spcAft>
              <a:buClr>
                <a:schemeClr val="lt1"/>
              </a:buClr>
              <a:buSzPts val="1440"/>
              <a:buFont typeface="Arial"/>
              <a:buChar char="“"/>
              <a:defRPr>
                <a:solidFill>
                  <a:schemeClr val="lt1"/>
                </a:solidFill>
              </a:defRPr>
            </a:lvl3pPr>
            <a:lvl4pPr marL="1828800" lvl="3" indent="-308610" algn="l">
              <a:lnSpc>
                <a:spcPct val="100000"/>
              </a:lnSpc>
              <a:spcBef>
                <a:spcPts val="600"/>
              </a:spcBef>
              <a:spcAft>
                <a:spcPts val="0"/>
              </a:spcAft>
              <a:buClr>
                <a:schemeClr val="lt1"/>
              </a:buClr>
              <a:buSzPts val="1260"/>
              <a:buFont typeface="Arial"/>
              <a:buChar char="“"/>
              <a:defRPr>
                <a:solidFill>
                  <a:schemeClr val="lt1"/>
                </a:solidFill>
              </a:defRPr>
            </a:lvl4pPr>
            <a:lvl5pPr marL="2286000" lvl="4" indent="-308610" algn="l">
              <a:lnSpc>
                <a:spcPct val="100000"/>
              </a:lnSpc>
              <a:spcBef>
                <a:spcPts val="600"/>
              </a:spcBef>
              <a:spcAft>
                <a:spcPts val="0"/>
              </a:spcAft>
              <a:buClr>
                <a:schemeClr val="lt1"/>
              </a:buClr>
              <a:buSzPts val="1260"/>
              <a:buFont typeface="Arial"/>
              <a:buChar char="“"/>
              <a:defRPr>
                <a:solidFill>
                  <a:schemeClr val="lt1"/>
                </a:solidFill>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217" name="Google Shape;217;p27"/>
          <p:cNvSpPr txBox="1">
            <a:spLocks noGrp="1"/>
          </p:cNvSpPr>
          <p:nvPr>
            <p:ph type="body" idx="2"/>
          </p:nvPr>
        </p:nvSpPr>
        <p:spPr>
          <a:xfrm>
            <a:off x="612648" y="5065776"/>
            <a:ext cx="4581144" cy="274320"/>
          </a:xfrm>
          <a:prstGeom prst="rect">
            <a:avLst/>
          </a:prstGeom>
          <a:noFill/>
          <a:ln>
            <a:noFill/>
          </a:ln>
        </p:spPr>
        <p:txBody>
          <a:bodyPr spcFirstLastPara="1" wrap="square" lIns="0" tIns="0" rIns="0" bIns="0" anchor="t" anchorCtr="0">
            <a:noAutofit/>
          </a:bodyPr>
          <a:lstStyle>
            <a:lvl1pPr marL="457200" lvl="0" indent="-331470" algn="l">
              <a:lnSpc>
                <a:spcPct val="100000"/>
              </a:lnSpc>
              <a:spcBef>
                <a:spcPts val="600"/>
              </a:spcBef>
              <a:spcAft>
                <a:spcPts val="0"/>
              </a:spcAft>
              <a:buSzPts val="1620"/>
              <a:buChar char="​"/>
              <a:defRPr sz="18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pic>
        <p:nvPicPr>
          <p:cNvPr id="218" name="Google Shape;218;p27"/>
          <p:cNvPicPr preferRelativeResize="0"/>
          <p:nvPr/>
        </p:nvPicPr>
        <p:blipFill rotWithShape="1">
          <a:blip r:embed="rId3">
            <a:alphaModFix/>
          </a:blip>
          <a:srcRect/>
          <a:stretch/>
        </p:blipFill>
        <p:spPr>
          <a:xfrm>
            <a:off x="419085" y="6215185"/>
            <a:ext cx="1535550" cy="556262"/>
          </a:xfrm>
          <a:prstGeom prst="rect">
            <a:avLst/>
          </a:prstGeom>
          <a:noFill/>
          <a:ln>
            <a:noFill/>
          </a:ln>
        </p:spPr>
      </p:pic>
      <p:sp>
        <p:nvSpPr>
          <p:cNvPr id="219" name="Google Shape;219;p27"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220" name="Google Shape;220;p27"/>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lt2"/>
                </a:solidFill>
                <a:latin typeface="Proxima Nova"/>
                <a:ea typeface="Proxima Nova"/>
                <a:cs typeface="Proxima Nova"/>
                <a:sym typeface="Proxima Nova"/>
              </a:rPr>
              <a:t>‹#›</a:t>
            </a:fld>
            <a:endParaRPr sz="800">
              <a:solidFill>
                <a:schemeClr val="lt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3_Quote with Photo – White">
  <p:cSld name="3_Quote with Photo – White">
    <p:bg>
      <p:bgPr>
        <a:blipFill>
          <a:blip r:embed="rId2">
            <a:alphaModFix/>
          </a:blip>
          <a:stretch>
            <a:fillRect/>
          </a:stretch>
        </a:blipFill>
        <a:effectLst/>
      </p:bgPr>
    </p:bg>
    <p:spTree>
      <p:nvGrpSpPr>
        <p:cNvPr id="1" name="Shape 221"/>
        <p:cNvGrpSpPr/>
        <p:nvPr/>
      </p:nvGrpSpPr>
      <p:grpSpPr>
        <a:xfrm>
          <a:off x="0" y="0"/>
          <a:ext cx="0" cy="0"/>
          <a:chOff x="0" y="0"/>
          <a:chExt cx="0" cy="0"/>
        </a:xfrm>
      </p:grpSpPr>
      <p:sp>
        <p:nvSpPr>
          <p:cNvPr id="222" name="Google Shape;222;p28"/>
          <p:cNvSpPr/>
          <p:nvPr/>
        </p:nvSpPr>
        <p:spPr>
          <a:xfrm rot="2700000">
            <a:off x="969033" y="-4049006"/>
            <a:ext cx="6293364" cy="12454818"/>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1D428A">
                  <a:alpha val="24705"/>
                </a:srgbClr>
              </a:gs>
              <a:gs pos="12000">
                <a:srgbClr val="1D428A">
                  <a:alpha val="24705"/>
                </a:srgbClr>
              </a:gs>
              <a:gs pos="65000">
                <a:schemeClr val="accent2"/>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23" name="Google Shape;223;p28"/>
          <p:cNvSpPr txBox="1">
            <a:spLocks noGrp="1"/>
          </p:cNvSpPr>
          <p:nvPr>
            <p:ph type="body" idx="1"/>
          </p:nvPr>
        </p:nvSpPr>
        <p:spPr>
          <a:xfrm>
            <a:off x="438912" y="1600200"/>
            <a:ext cx="5413248" cy="3200400"/>
          </a:xfrm>
          <a:prstGeom prst="rect">
            <a:avLst/>
          </a:prstGeom>
          <a:noFill/>
          <a:ln>
            <a:noFill/>
          </a:ln>
        </p:spPr>
        <p:txBody>
          <a:bodyPr spcFirstLastPara="1" wrap="square" lIns="0" tIns="0" rIns="0" bIns="0" anchor="b" anchorCtr="0">
            <a:noAutofit/>
          </a:bodyPr>
          <a:lstStyle>
            <a:lvl1pPr marL="457200" lvl="0" indent="-406400" algn="l">
              <a:lnSpc>
                <a:spcPct val="100000"/>
              </a:lnSpc>
              <a:spcBef>
                <a:spcPts val="600"/>
              </a:spcBef>
              <a:spcAft>
                <a:spcPts val="0"/>
              </a:spcAft>
              <a:buClr>
                <a:schemeClr val="dk2"/>
              </a:buClr>
              <a:buSzPts val="2800"/>
              <a:buFont typeface="Arial"/>
              <a:buChar char="“"/>
              <a:defRPr sz="2800">
                <a:solidFill>
                  <a:schemeClr val="dk2"/>
                </a:solidFill>
              </a:defRPr>
            </a:lvl1pPr>
            <a:lvl2pPr marL="914400" lvl="1" indent="-331469" algn="l">
              <a:lnSpc>
                <a:spcPct val="100000"/>
              </a:lnSpc>
              <a:spcBef>
                <a:spcPts val="600"/>
              </a:spcBef>
              <a:spcAft>
                <a:spcPts val="0"/>
              </a:spcAft>
              <a:buClr>
                <a:schemeClr val="lt1"/>
              </a:buClr>
              <a:buSzPts val="1620"/>
              <a:buFont typeface="Arial"/>
              <a:buChar char="“"/>
              <a:defRPr>
                <a:solidFill>
                  <a:schemeClr val="lt1"/>
                </a:solidFill>
              </a:defRPr>
            </a:lvl2pPr>
            <a:lvl3pPr marL="1371600" lvl="2" indent="-320039" algn="l">
              <a:lnSpc>
                <a:spcPct val="100000"/>
              </a:lnSpc>
              <a:spcBef>
                <a:spcPts val="600"/>
              </a:spcBef>
              <a:spcAft>
                <a:spcPts val="0"/>
              </a:spcAft>
              <a:buClr>
                <a:schemeClr val="lt1"/>
              </a:buClr>
              <a:buSzPts val="1440"/>
              <a:buFont typeface="Arial"/>
              <a:buChar char="“"/>
              <a:defRPr>
                <a:solidFill>
                  <a:schemeClr val="lt1"/>
                </a:solidFill>
              </a:defRPr>
            </a:lvl3pPr>
            <a:lvl4pPr marL="1828800" lvl="3" indent="-308610" algn="l">
              <a:lnSpc>
                <a:spcPct val="100000"/>
              </a:lnSpc>
              <a:spcBef>
                <a:spcPts val="600"/>
              </a:spcBef>
              <a:spcAft>
                <a:spcPts val="0"/>
              </a:spcAft>
              <a:buClr>
                <a:schemeClr val="lt1"/>
              </a:buClr>
              <a:buSzPts val="1260"/>
              <a:buFont typeface="Arial"/>
              <a:buChar char="“"/>
              <a:defRPr>
                <a:solidFill>
                  <a:schemeClr val="lt1"/>
                </a:solidFill>
              </a:defRPr>
            </a:lvl4pPr>
            <a:lvl5pPr marL="2286000" lvl="4" indent="-308610" algn="l">
              <a:lnSpc>
                <a:spcPct val="100000"/>
              </a:lnSpc>
              <a:spcBef>
                <a:spcPts val="600"/>
              </a:spcBef>
              <a:spcAft>
                <a:spcPts val="0"/>
              </a:spcAft>
              <a:buClr>
                <a:schemeClr val="lt1"/>
              </a:buClr>
              <a:buSzPts val="1260"/>
              <a:buFont typeface="Arial"/>
              <a:buChar char="“"/>
              <a:defRPr>
                <a:solidFill>
                  <a:schemeClr val="lt1"/>
                </a:solidFill>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224" name="Google Shape;224;p28"/>
          <p:cNvSpPr txBox="1">
            <a:spLocks noGrp="1"/>
          </p:cNvSpPr>
          <p:nvPr>
            <p:ph type="body" idx="2"/>
          </p:nvPr>
        </p:nvSpPr>
        <p:spPr>
          <a:xfrm>
            <a:off x="612648" y="5065776"/>
            <a:ext cx="4581144" cy="274320"/>
          </a:xfrm>
          <a:prstGeom prst="rect">
            <a:avLst/>
          </a:prstGeom>
          <a:noFill/>
          <a:ln>
            <a:noFill/>
          </a:ln>
        </p:spPr>
        <p:txBody>
          <a:bodyPr spcFirstLastPara="1" wrap="square" lIns="0" tIns="0" rIns="0" bIns="0" anchor="t" anchorCtr="0">
            <a:noAutofit/>
          </a:bodyPr>
          <a:lstStyle>
            <a:lvl1pPr marL="457200" lvl="0" indent="-331470" algn="l">
              <a:lnSpc>
                <a:spcPct val="100000"/>
              </a:lnSpc>
              <a:spcBef>
                <a:spcPts val="600"/>
              </a:spcBef>
              <a:spcAft>
                <a:spcPts val="0"/>
              </a:spcAft>
              <a:buSzPts val="1620"/>
              <a:buChar char="​"/>
              <a:defRPr sz="18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pic>
        <p:nvPicPr>
          <p:cNvPr id="225" name="Google Shape;225;p28"/>
          <p:cNvPicPr preferRelativeResize="0"/>
          <p:nvPr/>
        </p:nvPicPr>
        <p:blipFill rotWithShape="1">
          <a:blip r:embed="rId3">
            <a:alphaModFix/>
          </a:blip>
          <a:srcRect/>
          <a:stretch/>
        </p:blipFill>
        <p:spPr>
          <a:xfrm>
            <a:off x="419085" y="6215185"/>
            <a:ext cx="1535550" cy="556262"/>
          </a:xfrm>
          <a:prstGeom prst="rect">
            <a:avLst/>
          </a:prstGeom>
          <a:noFill/>
          <a:ln>
            <a:noFill/>
          </a:ln>
        </p:spPr>
      </p:pic>
      <p:sp>
        <p:nvSpPr>
          <p:cNvPr id="226" name="Google Shape;226;p28"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227" name="Google Shape;227;p28"/>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1_Quote with Photo – White">
  <p:cSld name="1_Quote with Photo – White">
    <p:bg>
      <p:bgPr>
        <a:blipFill>
          <a:blip r:embed="rId2">
            <a:alphaModFix/>
          </a:blip>
          <a:stretch>
            <a:fillRect/>
          </a:stretch>
        </a:blipFill>
        <a:effectLst/>
      </p:bgPr>
    </p:bg>
    <p:spTree>
      <p:nvGrpSpPr>
        <p:cNvPr id="1" name="Shape 228"/>
        <p:cNvGrpSpPr/>
        <p:nvPr/>
      </p:nvGrpSpPr>
      <p:grpSpPr>
        <a:xfrm>
          <a:off x="0" y="0"/>
          <a:ext cx="0" cy="0"/>
          <a:chOff x="0" y="0"/>
          <a:chExt cx="0" cy="0"/>
        </a:xfrm>
      </p:grpSpPr>
      <p:sp>
        <p:nvSpPr>
          <p:cNvPr id="229" name="Google Shape;229;p29"/>
          <p:cNvSpPr/>
          <p:nvPr/>
        </p:nvSpPr>
        <p:spPr>
          <a:xfrm rot="2700000">
            <a:off x="969033" y="-4049006"/>
            <a:ext cx="6293364" cy="12454818"/>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1D428A">
                  <a:alpha val="24705"/>
                </a:srgbClr>
              </a:gs>
              <a:gs pos="12000">
                <a:srgbClr val="1D428A">
                  <a:alpha val="24705"/>
                </a:srgbClr>
              </a:gs>
              <a:gs pos="65000">
                <a:schemeClr val="accent2"/>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30" name="Google Shape;230;p29"/>
          <p:cNvSpPr txBox="1">
            <a:spLocks noGrp="1"/>
          </p:cNvSpPr>
          <p:nvPr>
            <p:ph type="body" idx="1"/>
          </p:nvPr>
        </p:nvSpPr>
        <p:spPr>
          <a:xfrm>
            <a:off x="438912" y="1600200"/>
            <a:ext cx="5039250" cy="3200400"/>
          </a:xfrm>
          <a:prstGeom prst="rect">
            <a:avLst/>
          </a:prstGeom>
          <a:noFill/>
          <a:ln>
            <a:noFill/>
          </a:ln>
        </p:spPr>
        <p:txBody>
          <a:bodyPr spcFirstLastPara="1" wrap="square" lIns="0" tIns="0" rIns="0" bIns="0" anchor="b" anchorCtr="0">
            <a:noAutofit/>
          </a:bodyPr>
          <a:lstStyle>
            <a:lvl1pPr marL="457200" lvl="0" indent="-406400" algn="l">
              <a:lnSpc>
                <a:spcPct val="100000"/>
              </a:lnSpc>
              <a:spcBef>
                <a:spcPts val="600"/>
              </a:spcBef>
              <a:spcAft>
                <a:spcPts val="0"/>
              </a:spcAft>
              <a:buClr>
                <a:schemeClr val="dk2"/>
              </a:buClr>
              <a:buSzPts val="2800"/>
              <a:buFont typeface="Arial"/>
              <a:buChar char="“"/>
              <a:defRPr sz="2800">
                <a:solidFill>
                  <a:schemeClr val="dk2"/>
                </a:solidFill>
              </a:defRPr>
            </a:lvl1pPr>
            <a:lvl2pPr marL="914400" lvl="1" indent="-331469" algn="l">
              <a:lnSpc>
                <a:spcPct val="100000"/>
              </a:lnSpc>
              <a:spcBef>
                <a:spcPts val="600"/>
              </a:spcBef>
              <a:spcAft>
                <a:spcPts val="0"/>
              </a:spcAft>
              <a:buClr>
                <a:schemeClr val="lt1"/>
              </a:buClr>
              <a:buSzPts val="1620"/>
              <a:buFont typeface="Arial"/>
              <a:buChar char="“"/>
              <a:defRPr>
                <a:solidFill>
                  <a:schemeClr val="lt1"/>
                </a:solidFill>
              </a:defRPr>
            </a:lvl2pPr>
            <a:lvl3pPr marL="1371600" lvl="2" indent="-320039" algn="l">
              <a:lnSpc>
                <a:spcPct val="100000"/>
              </a:lnSpc>
              <a:spcBef>
                <a:spcPts val="600"/>
              </a:spcBef>
              <a:spcAft>
                <a:spcPts val="0"/>
              </a:spcAft>
              <a:buClr>
                <a:schemeClr val="lt1"/>
              </a:buClr>
              <a:buSzPts val="1440"/>
              <a:buFont typeface="Arial"/>
              <a:buChar char="“"/>
              <a:defRPr>
                <a:solidFill>
                  <a:schemeClr val="lt1"/>
                </a:solidFill>
              </a:defRPr>
            </a:lvl3pPr>
            <a:lvl4pPr marL="1828800" lvl="3" indent="-308610" algn="l">
              <a:lnSpc>
                <a:spcPct val="100000"/>
              </a:lnSpc>
              <a:spcBef>
                <a:spcPts val="600"/>
              </a:spcBef>
              <a:spcAft>
                <a:spcPts val="0"/>
              </a:spcAft>
              <a:buClr>
                <a:schemeClr val="lt1"/>
              </a:buClr>
              <a:buSzPts val="1260"/>
              <a:buFont typeface="Arial"/>
              <a:buChar char="“"/>
              <a:defRPr>
                <a:solidFill>
                  <a:schemeClr val="lt1"/>
                </a:solidFill>
              </a:defRPr>
            </a:lvl4pPr>
            <a:lvl5pPr marL="2286000" lvl="4" indent="-308610" algn="l">
              <a:lnSpc>
                <a:spcPct val="100000"/>
              </a:lnSpc>
              <a:spcBef>
                <a:spcPts val="600"/>
              </a:spcBef>
              <a:spcAft>
                <a:spcPts val="0"/>
              </a:spcAft>
              <a:buClr>
                <a:schemeClr val="lt1"/>
              </a:buClr>
              <a:buSzPts val="1260"/>
              <a:buFont typeface="Arial"/>
              <a:buChar char="“"/>
              <a:defRPr>
                <a:solidFill>
                  <a:schemeClr val="lt1"/>
                </a:solidFill>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231" name="Google Shape;231;p29"/>
          <p:cNvSpPr txBox="1">
            <a:spLocks noGrp="1"/>
          </p:cNvSpPr>
          <p:nvPr>
            <p:ph type="body" idx="2"/>
          </p:nvPr>
        </p:nvSpPr>
        <p:spPr>
          <a:xfrm>
            <a:off x="612648" y="5065776"/>
            <a:ext cx="4581144" cy="274320"/>
          </a:xfrm>
          <a:prstGeom prst="rect">
            <a:avLst/>
          </a:prstGeom>
          <a:noFill/>
          <a:ln>
            <a:noFill/>
          </a:ln>
        </p:spPr>
        <p:txBody>
          <a:bodyPr spcFirstLastPara="1" wrap="square" lIns="0" tIns="0" rIns="0" bIns="0" anchor="t" anchorCtr="0">
            <a:noAutofit/>
          </a:bodyPr>
          <a:lstStyle>
            <a:lvl1pPr marL="457200" lvl="0" indent="-331470" algn="l">
              <a:lnSpc>
                <a:spcPct val="100000"/>
              </a:lnSpc>
              <a:spcBef>
                <a:spcPts val="600"/>
              </a:spcBef>
              <a:spcAft>
                <a:spcPts val="0"/>
              </a:spcAft>
              <a:buSzPts val="1620"/>
              <a:buChar char="​"/>
              <a:defRPr sz="18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pic>
        <p:nvPicPr>
          <p:cNvPr id="232" name="Google Shape;232;p29"/>
          <p:cNvPicPr preferRelativeResize="0"/>
          <p:nvPr/>
        </p:nvPicPr>
        <p:blipFill rotWithShape="1">
          <a:blip r:embed="rId3">
            <a:alphaModFix/>
          </a:blip>
          <a:srcRect/>
          <a:stretch/>
        </p:blipFill>
        <p:spPr>
          <a:xfrm>
            <a:off x="419085" y="6215185"/>
            <a:ext cx="1535550" cy="556262"/>
          </a:xfrm>
          <a:prstGeom prst="rect">
            <a:avLst/>
          </a:prstGeom>
          <a:noFill/>
          <a:ln>
            <a:noFill/>
          </a:ln>
        </p:spPr>
      </p:pic>
      <p:sp>
        <p:nvSpPr>
          <p:cNvPr id="233" name="Google Shape;233;p29"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234" name="Google Shape;234;p29"/>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4_Quote with Photo – White">
  <p:cSld name="4_Quote with Photo – White">
    <p:bg>
      <p:bgPr>
        <a:blipFill>
          <a:blip r:embed="rId2">
            <a:alphaModFix/>
          </a:blip>
          <a:stretch>
            <a:fillRect/>
          </a:stretch>
        </a:blipFill>
        <a:effectLst/>
      </p:bgPr>
    </p:bg>
    <p:spTree>
      <p:nvGrpSpPr>
        <p:cNvPr id="1" name="Shape 235"/>
        <p:cNvGrpSpPr/>
        <p:nvPr/>
      </p:nvGrpSpPr>
      <p:grpSpPr>
        <a:xfrm>
          <a:off x="0" y="0"/>
          <a:ext cx="0" cy="0"/>
          <a:chOff x="0" y="0"/>
          <a:chExt cx="0" cy="0"/>
        </a:xfrm>
      </p:grpSpPr>
      <p:sp>
        <p:nvSpPr>
          <p:cNvPr id="236" name="Google Shape;236;p30"/>
          <p:cNvSpPr/>
          <p:nvPr/>
        </p:nvSpPr>
        <p:spPr>
          <a:xfrm rot="2700000">
            <a:off x="969033" y="-4049006"/>
            <a:ext cx="6293364" cy="12454818"/>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1D428A">
                  <a:alpha val="6666"/>
                </a:srgbClr>
              </a:gs>
              <a:gs pos="12000">
                <a:srgbClr val="1D428A">
                  <a:alpha val="6666"/>
                </a:srgbClr>
              </a:gs>
              <a:gs pos="67000">
                <a:schemeClr val="accent2"/>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37" name="Google Shape;237;p30"/>
          <p:cNvSpPr txBox="1">
            <a:spLocks noGrp="1"/>
          </p:cNvSpPr>
          <p:nvPr>
            <p:ph type="body" idx="1"/>
          </p:nvPr>
        </p:nvSpPr>
        <p:spPr>
          <a:xfrm>
            <a:off x="438912" y="1600200"/>
            <a:ext cx="4998061" cy="3200400"/>
          </a:xfrm>
          <a:prstGeom prst="rect">
            <a:avLst/>
          </a:prstGeom>
          <a:noFill/>
          <a:ln>
            <a:noFill/>
          </a:ln>
        </p:spPr>
        <p:txBody>
          <a:bodyPr spcFirstLastPara="1" wrap="square" lIns="0" tIns="0" rIns="0" bIns="0" anchor="b" anchorCtr="0">
            <a:noAutofit/>
          </a:bodyPr>
          <a:lstStyle>
            <a:lvl1pPr marL="457200" lvl="0" indent="-406400" algn="l">
              <a:lnSpc>
                <a:spcPct val="100000"/>
              </a:lnSpc>
              <a:spcBef>
                <a:spcPts val="600"/>
              </a:spcBef>
              <a:spcAft>
                <a:spcPts val="0"/>
              </a:spcAft>
              <a:buClr>
                <a:schemeClr val="dk2"/>
              </a:buClr>
              <a:buSzPts val="2800"/>
              <a:buFont typeface="Arial"/>
              <a:buChar char="“"/>
              <a:defRPr sz="2800">
                <a:solidFill>
                  <a:schemeClr val="dk2"/>
                </a:solidFill>
              </a:defRPr>
            </a:lvl1pPr>
            <a:lvl2pPr marL="914400" lvl="1" indent="-331469" algn="l">
              <a:lnSpc>
                <a:spcPct val="100000"/>
              </a:lnSpc>
              <a:spcBef>
                <a:spcPts val="600"/>
              </a:spcBef>
              <a:spcAft>
                <a:spcPts val="0"/>
              </a:spcAft>
              <a:buClr>
                <a:schemeClr val="lt1"/>
              </a:buClr>
              <a:buSzPts val="1620"/>
              <a:buFont typeface="Arial"/>
              <a:buChar char="“"/>
              <a:defRPr>
                <a:solidFill>
                  <a:schemeClr val="lt1"/>
                </a:solidFill>
              </a:defRPr>
            </a:lvl2pPr>
            <a:lvl3pPr marL="1371600" lvl="2" indent="-320039" algn="l">
              <a:lnSpc>
                <a:spcPct val="100000"/>
              </a:lnSpc>
              <a:spcBef>
                <a:spcPts val="600"/>
              </a:spcBef>
              <a:spcAft>
                <a:spcPts val="0"/>
              </a:spcAft>
              <a:buClr>
                <a:schemeClr val="lt1"/>
              </a:buClr>
              <a:buSzPts val="1440"/>
              <a:buFont typeface="Arial"/>
              <a:buChar char="“"/>
              <a:defRPr>
                <a:solidFill>
                  <a:schemeClr val="lt1"/>
                </a:solidFill>
              </a:defRPr>
            </a:lvl3pPr>
            <a:lvl4pPr marL="1828800" lvl="3" indent="-308610" algn="l">
              <a:lnSpc>
                <a:spcPct val="100000"/>
              </a:lnSpc>
              <a:spcBef>
                <a:spcPts val="600"/>
              </a:spcBef>
              <a:spcAft>
                <a:spcPts val="0"/>
              </a:spcAft>
              <a:buClr>
                <a:schemeClr val="lt1"/>
              </a:buClr>
              <a:buSzPts val="1260"/>
              <a:buFont typeface="Arial"/>
              <a:buChar char="“"/>
              <a:defRPr>
                <a:solidFill>
                  <a:schemeClr val="lt1"/>
                </a:solidFill>
              </a:defRPr>
            </a:lvl4pPr>
            <a:lvl5pPr marL="2286000" lvl="4" indent="-308610" algn="l">
              <a:lnSpc>
                <a:spcPct val="100000"/>
              </a:lnSpc>
              <a:spcBef>
                <a:spcPts val="600"/>
              </a:spcBef>
              <a:spcAft>
                <a:spcPts val="0"/>
              </a:spcAft>
              <a:buClr>
                <a:schemeClr val="lt1"/>
              </a:buClr>
              <a:buSzPts val="1260"/>
              <a:buFont typeface="Arial"/>
              <a:buChar char="“"/>
              <a:defRPr>
                <a:solidFill>
                  <a:schemeClr val="lt1"/>
                </a:solidFill>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238" name="Google Shape;238;p30"/>
          <p:cNvSpPr txBox="1">
            <a:spLocks noGrp="1"/>
          </p:cNvSpPr>
          <p:nvPr>
            <p:ph type="body" idx="2"/>
          </p:nvPr>
        </p:nvSpPr>
        <p:spPr>
          <a:xfrm>
            <a:off x="612648" y="5065776"/>
            <a:ext cx="4581144" cy="274320"/>
          </a:xfrm>
          <a:prstGeom prst="rect">
            <a:avLst/>
          </a:prstGeom>
          <a:noFill/>
          <a:ln>
            <a:noFill/>
          </a:ln>
        </p:spPr>
        <p:txBody>
          <a:bodyPr spcFirstLastPara="1" wrap="square" lIns="0" tIns="0" rIns="0" bIns="0" anchor="t" anchorCtr="0">
            <a:noAutofit/>
          </a:bodyPr>
          <a:lstStyle>
            <a:lvl1pPr marL="457200" lvl="0" indent="-331470" algn="l">
              <a:lnSpc>
                <a:spcPct val="100000"/>
              </a:lnSpc>
              <a:spcBef>
                <a:spcPts val="600"/>
              </a:spcBef>
              <a:spcAft>
                <a:spcPts val="0"/>
              </a:spcAft>
              <a:buSzPts val="1620"/>
              <a:buChar char="​"/>
              <a:defRPr sz="18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pic>
        <p:nvPicPr>
          <p:cNvPr id="239" name="Google Shape;239;p30"/>
          <p:cNvPicPr preferRelativeResize="0"/>
          <p:nvPr/>
        </p:nvPicPr>
        <p:blipFill rotWithShape="1">
          <a:blip r:embed="rId3">
            <a:alphaModFix/>
          </a:blip>
          <a:srcRect/>
          <a:stretch/>
        </p:blipFill>
        <p:spPr>
          <a:xfrm>
            <a:off x="419085" y="6215185"/>
            <a:ext cx="1535550" cy="556262"/>
          </a:xfrm>
          <a:prstGeom prst="rect">
            <a:avLst/>
          </a:prstGeom>
          <a:noFill/>
          <a:ln>
            <a:noFill/>
          </a:ln>
        </p:spPr>
      </p:pic>
      <p:sp>
        <p:nvSpPr>
          <p:cNvPr id="240" name="Google Shape;240;p30"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241" name="Google Shape;241;p30"/>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4"/>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1"/>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sp>
        <p:nvSpPr>
          <p:cNvPr id="35" name="Google Shape;35;p4"/>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i="0" u="none" strike="noStrike" cap="none">
                <a:solidFill>
                  <a:schemeClr val="dk2"/>
                </a:solidFill>
                <a:latin typeface="Proxima Nova"/>
                <a:ea typeface="Proxima Nova"/>
                <a:cs typeface="Proxima Nova"/>
                <a:sym typeface="Proxima Nova"/>
              </a:rPr>
              <a:t>‹#›</a:t>
            </a:fld>
            <a:endParaRPr sz="800" i="0" u="none" strike="noStrike" cap="none">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1_Full-Bleed Photo">
  <p:cSld name="1_Full-Bleed Photo">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31"/>
          <p:cNvPicPr preferRelativeResize="0"/>
          <p:nvPr/>
        </p:nvPicPr>
        <p:blipFill rotWithShape="1">
          <a:blip r:embed="rId3">
            <a:alphaModFix/>
          </a:blip>
          <a:srcRect/>
          <a:stretch/>
        </p:blipFill>
        <p:spPr>
          <a:xfrm>
            <a:off x="-1" y="6766560"/>
            <a:ext cx="12188825" cy="95225"/>
          </a:xfrm>
          <a:prstGeom prst="rect">
            <a:avLst/>
          </a:prstGeom>
          <a:noFill/>
          <a:ln>
            <a:noFill/>
          </a:ln>
        </p:spPr>
      </p:pic>
      <p:pic>
        <p:nvPicPr>
          <p:cNvPr id="244" name="Google Shape;244;p31"/>
          <p:cNvPicPr preferRelativeResize="0"/>
          <p:nvPr/>
        </p:nvPicPr>
        <p:blipFill rotWithShape="1">
          <a:blip r:embed="rId4">
            <a:alphaModFix/>
          </a:blip>
          <a:srcRect/>
          <a:stretch/>
        </p:blipFill>
        <p:spPr>
          <a:xfrm>
            <a:off x="419085" y="6215185"/>
            <a:ext cx="1535550" cy="556262"/>
          </a:xfrm>
          <a:prstGeom prst="rect">
            <a:avLst/>
          </a:prstGeom>
          <a:noFill/>
          <a:ln>
            <a:noFill/>
          </a:ln>
        </p:spPr>
      </p:pic>
      <p:sp>
        <p:nvSpPr>
          <p:cNvPr id="245" name="Google Shape;245;p31"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246" name="Google Shape;246;p31"/>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47"/>
        <p:cNvGrpSpPr/>
        <p:nvPr/>
      </p:nvGrpSpPr>
      <p:grpSpPr>
        <a:xfrm>
          <a:off x="0" y="0"/>
          <a:ext cx="0" cy="0"/>
          <a:chOff x="0" y="0"/>
          <a:chExt cx="0" cy="0"/>
        </a:xfrm>
      </p:grpSpPr>
      <p:sp>
        <p:nvSpPr>
          <p:cNvPr id="248" name="Google Shape;248;p32"/>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32"/>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1"/>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sp>
        <p:nvSpPr>
          <p:cNvPr id="250" name="Google Shape;250;p32"/>
          <p:cNvSpPr txBox="1">
            <a:spLocks noGrp="1"/>
          </p:cNvSpPr>
          <p:nvPr>
            <p:ph type="body" idx="2"/>
          </p:nvPr>
        </p:nvSpPr>
        <p:spPr>
          <a:xfrm>
            <a:off x="14192" y="1557671"/>
            <a:ext cx="5637213" cy="911225"/>
          </a:xfrm>
          <a:prstGeom prst="rect">
            <a:avLst/>
          </a:prstGeom>
          <a:noFill/>
          <a:ln>
            <a:noFill/>
          </a:ln>
        </p:spPr>
        <p:txBody>
          <a:bodyPr spcFirstLastPara="1" wrap="square" lIns="594350" tIns="91425" rIns="457200" bIns="91425" anchor="b" anchorCtr="0">
            <a:noAutofit/>
          </a:bodyPr>
          <a:lstStyle>
            <a:lvl1pPr marL="457200" lvl="0" indent="-342900" algn="l">
              <a:lnSpc>
                <a:spcPct val="100000"/>
              </a:lnSpc>
              <a:spcBef>
                <a:spcPts val="600"/>
              </a:spcBef>
              <a:spcAft>
                <a:spcPts val="0"/>
              </a:spcAft>
              <a:buSzPts val="1800"/>
              <a:buChar char="​"/>
              <a:defRPr sz="20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251" name="Google Shape;251;p32"/>
          <p:cNvSpPr/>
          <p:nvPr/>
        </p:nvSpPr>
        <p:spPr>
          <a:xfrm>
            <a:off x="607058" y="2484176"/>
            <a:ext cx="5044347" cy="4571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52" name="Google Shape;252;p32"/>
          <p:cNvSpPr txBox="1">
            <a:spLocks noGrp="1"/>
          </p:cNvSpPr>
          <p:nvPr>
            <p:ph type="body" idx="3"/>
          </p:nvPr>
        </p:nvSpPr>
        <p:spPr>
          <a:xfrm>
            <a:off x="1" y="2531854"/>
            <a:ext cx="5651404" cy="3581867"/>
          </a:xfrm>
          <a:prstGeom prst="rect">
            <a:avLst/>
          </a:prstGeom>
          <a:noFill/>
          <a:ln>
            <a:noFill/>
          </a:ln>
        </p:spPr>
        <p:txBody>
          <a:bodyPr spcFirstLastPara="1" wrap="square" lIns="594350" tIns="182875" rIns="182875" bIns="0" anchor="t" anchorCtr="0">
            <a:noAutofit/>
          </a:bodyPr>
          <a:lstStyle>
            <a:lvl1pPr marL="457200" lvl="0" indent="-331470" algn="l">
              <a:lnSpc>
                <a:spcPct val="100000"/>
              </a:lnSpc>
              <a:spcBef>
                <a:spcPts val="2400"/>
              </a:spcBef>
              <a:spcAft>
                <a:spcPts val="0"/>
              </a:spcAft>
              <a:buSzPts val="1620"/>
              <a:buChar char="​"/>
              <a:defRPr sz="1800"/>
            </a:lvl1pPr>
            <a:lvl2pPr marL="914400" lvl="1" indent="-320040" algn="l">
              <a:lnSpc>
                <a:spcPct val="100000"/>
              </a:lnSpc>
              <a:spcBef>
                <a:spcPts val="600"/>
              </a:spcBef>
              <a:spcAft>
                <a:spcPts val="0"/>
              </a:spcAft>
              <a:buSzPts val="1440"/>
              <a:buChar char="•"/>
              <a:defRPr sz="1600"/>
            </a:lvl2pPr>
            <a:lvl3pPr marL="1371600" lvl="2" indent="-308610" algn="l">
              <a:lnSpc>
                <a:spcPct val="100000"/>
              </a:lnSpc>
              <a:spcBef>
                <a:spcPts val="600"/>
              </a:spcBef>
              <a:spcAft>
                <a:spcPts val="0"/>
              </a:spcAft>
              <a:buSzPts val="1260"/>
              <a:buChar char="–"/>
              <a:defRPr sz="1400"/>
            </a:lvl3pPr>
            <a:lvl4pPr marL="1828800" lvl="3" indent="-297180" algn="l">
              <a:lnSpc>
                <a:spcPct val="100000"/>
              </a:lnSpc>
              <a:spcBef>
                <a:spcPts val="600"/>
              </a:spcBef>
              <a:spcAft>
                <a:spcPts val="0"/>
              </a:spcAft>
              <a:buSzPts val="1080"/>
              <a:buChar char="•"/>
              <a:defRPr sz="1200"/>
            </a:lvl4pPr>
            <a:lvl5pPr marL="2286000" lvl="4" indent="-297179" algn="l">
              <a:lnSpc>
                <a:spcPct val="100000"/>
              </a:lnSpc>
              <a:spcBef>
                <a:spcPts val="600"/>
              </a:spcBef>
              <a:spcAft>
                <a:spcPts val="0"/>
              </a:spcAft>
              <a:buSzPts val="1080"/>
              <a:buChar char="–"/>
              <a:defRPr sz="1200"/>
            </a:lvl5pPr>
            <a:lvl6pPr marL="2743200" lvl="5" indent="-297179" algn="l">
              <a:lnSpc>
                <a:spcPct val="100000"/>
              </a:lnSpc>
              <a:spcBef>
                <a:spcPts val="600"/>
              </a:spcBef>
              <a:spcAft>
                <a:spcPts val="0"/>
              </a:spcAft>
              <a:buSzPts val="1080"/>
              <a:buChar char="•"/>
              <a:defRPr sz="1200"/>
            </a:lvl6pPr>
            <a:lvl7pPr marL="3200400" lvl="6" indent="-297179" algn="l">
              <a:lnSpc>
                <a:spcPct val="100000"/>
              </a:lnSpc>
              <a:spcBef>
                <a:spcPts val="600"/>
              </a:spcBef>
              <a:spcAft>
                <a:spcPts val="0"/>
              </a:spcAft>
              <a:buSzPts val="1080"/>
              <a:buChar char="-"/>
              <a:defRPr sz="1200"/>
            </a:lvl7pPr>
            <a:lvl8pPr marL="3657600" lvl="7" indent="-297179" algn="l">
              <a:lnSpc>
                <a:spcPct val="90000"/>
              </a:lnSpc>
              <a:spcBef>
                <a:spcPts val="600"/>
              </a:spcBef>
              <a:spcAft>
                <a:spcPts val="0"/>
              </a:spcAft>
              <a:buSzPts val="1080"/>
              <a:buChar char="•"/>
              <a:defRPr sz="1200"/>
            </a:lvl8pPr>
            <a:lvl9pPr marL="4114800" lvl="8" indent="-297179" algn="l">
              <a:lnSpc>
                <a:spcPct val="100000"/>
              </a:lnSpc>
              <a:spcBef>
                <a:spcPts val="600"/>
              </a:spcBef>
              <a:spcAft>
                <a:spcPts val="0"/>
              </a:spcAft>
              <a:buSzPts val="1080"/>
              <a:buChar char="-"/>
              <a:defRPr sz="1200"/>
            </a:lvl9pPr>
          </a:lstStyle>
          <a:p>
            <a:endParaRPr/>
          </a:p>
        </p:txBody>
      </p:sp>
      <p:sp>
        <p:nvSpPr>
          <p:cNvPr id="253" name="Google Shape;253;p32"/>
          <p:cNvSpPr txBox="1">
            <a:spLocks noGrp="1"/>
          </p:cNvSpPr>
          <p:nvPr>
            <p:ph type="body" idx="4"/>
          </p:nvPr>
        </p:nvSpPr>
        <p:spPr>
          <a:xfrm>
            <a:off x="6551981" y="1557671"/>
            <a:ext cx="5372100" cy="911225"/>
          </a:xfrm>
          <a:prstGeom prst="rect">
            <a:avLst/>
          </a:prstGeom>
          <a:noFill/>
          <a:ln>
            <a:noFill/>
          </a:ln>
        </p:spPr>
        <p:txBody>
          <a:bodyPr spcFirstLastPara="1" wrap="square" lIns="0" tIns="91425" rIns="457200" bIns="91425" anchor="b" anchorCtr="0">
            <a:noAutofit/>
          </a:bodyPr>
          <a:lstStyle>
            <a:lvl1pPr marL="457200" lvl="0" indent="-342900" algn="l">
              <a:lnSpc>
                <a:spcPct val="100000"/>
              </a:lnSpc>
              <a:spcBef>
                <a:spcPts val="600"/>
              </a:spcBef>
              <a:spcAft>
                <a:spcPts val="0"/>
              </a:spcAft>
              <a:buSzPts val="1800"/>
              <a:buChar char="​"/>
              <a:defRPr sz="20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254" name="Google Shape;254;p32"/>
          <p:cNvSpPr/>
          <p:nvPr/>
        </p:nvSpPr>
        <p:spPr>
          <a:xfrm>
            <a:off x="6551981" y="2484176"/>
            <a:ext cx="5044347" cy="4571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Proxima Nova"/>
              <a:ea typeface="Proxima Nova"/>
              <a:cs typeface="Proxima Nova"/>
              <a:sym typeface="Proxima Nova"/>
            </a:endParaRPr>
          </a:p>
          <a:p>
            <a:pPr marL="0" marR="0" lvl="0" indent="0" algn="ctr" rtl="0">
              <a:spcBef>
                <a:spcPts val="600"/>
              </a:spcBef>
              <a:spcAft>
                <a:spcPts val="0"/>
              </a:spcAft>
              <a:buNone/>
            </a:pPr>
            <a:endParaRPr sz="1200">
              <a:solidFill>
                <a:schemeClr val="lt1"/>
              </a:solidFill>
              <a:latin typeface="Proxima Nova"/>
              <a:ea typeface="Proxima Nova"/>
              <a:cs typeface="Proxima Nova"/>
              <a:sym typeface="Proxima Nova"/>
            </a:endParaRPr>
          </a:p>
        </p:txBody>
      </p:sp>
      <p:sp>
        <p:nvSpPr>
          <p:cNvPr id="255" name="Google Shape;255;p32"/>
          <p:cNvSpPr txBox="1">
            <a:spLocks noGrp="1"/>
          </p:cNvSpPr>
          <p:nvPr>
            <p:ph type="body" idx="5"/>
          </p:nvPr>
        </p:nvSpPr>
        <p:spPr>
          <a:xfrm>
            <a:off x="6551981" y="2531854"/>
            <a:ext cx="5372682" cy="3581867"/>
          </a:xfrm>
          <a:prstGeom prst="rect">
            <a:avLst/>
          </a:prstGeom>
          <a:noFill/>
          <a:ln>
            <a:noFill/>
          </a:ln>
        </p:spPr>
        <p:txBody>
          <a:bodyPr spcFirstLastPara="1" wrap="square" lIns="0" tIns="182875" rIns="182875" bIns="0" anchor="t" anchorCtr="0">
            <a:noAutofit/>
          </a:bodyPr>
          <a:lstStyle>
            <a:lvl1pPr marL="457200" lvl="0" indent="-331470" algn="l">
              <a:lnSpc>
                <a:spcPct val="100000"/>
              </a:lnSpc>
              <a:spcBef>
                <a:spcPts val="2400"/>
              </a:spcBef>
              <a:spcAft>
                <a:spcPts val="0"/>
              </a:spcAft>
              <a:buSzPts val="1620"/>
              <a:buChar char="​"/>
              <a:defRPr sz="1800"/>
            </a:lvl1pPr>
            <a:lvl2pPr marL="914400" lvl="1" indent="-320040" algn="l">
              <a:lnSpc>
                <a:spcPct val="100000"/>
              </a:lnSpc>
              <a:spcBef>
                <a:spcPts val="600"/>
              </a:spcBef>
              <a:spcAft>
                <a:spcPts val="0"/>
              </a:spcAft>
              <a:buSzPts val="1440"/>
              <a:buChar char="•"/>
              <a:defRPr sz="1600"/>
            </a:lvl2pPr>
            <a:lvl3pPr marL="1371600" lvl="2" indent="-308610" algn="l">
              <a:lnSpc>
                <a:spcPct val="100000"/>
              </a:lnSpc>
              <a:spcBef>
                <a:spcPts val="600"/>
              </a:spcBef>
              <a:spcAft>
                <a:spcPts val="0"/>
              </a:spcAft>
              <a:buSzPts val="1260"/>
              <a:buChar char="–"/>
              <a:defRPr sz="1400"/>
            </a:lvl3pPr>
            <a:lvl4pPr marL="1828800" lvl="3" indent="-297180" algn="l">
              <a:lnSpc>
                <a:spcPct val="100000"/>
              </a:lnSpc>
              <a:spcBef>
                <a:spcPts val="600"/>
              </a:spcBef>
              <a:spcAft>
                <a:spcPts val="0"/>
              </a:spcAft>
              <a:buSzPts val="1080"/>
              <a:buChar char="•"/>
              <a:defRPr sz="1200"/>
            </a:lvl4pPr>
            <a:lvl5pPr marL="2286000" lvl="4" indent="-297179" algn="l">
              <a:lnSpc>
                <a:spcPct val="100000"/>
              </a:lnSpc>
              <a:spcBef>
                <a:spcPts val="600"/>
              </a:spcBef>
              <a:spcAft>
                <a:spcPts val="0"/>
              </a:spcAft>
              <a:buSzPts val="1080"/>
              <a:buChar char="–"/>
              <a:defRPr sz="1200"/>
            </a:lvl5pPr>
            <a:lvl6pPr marL="2743200" lvl="5" indent="-297179" algn="l">
              <a:lnSpc>
                <a:spcPct val="100000"/>
              </a:lnSpc>
              <a:spcBef>
                <a:spcPts val="600"/>
              </a:spcBef>
              <a:spcAft>
                <a:spcPts val="0"/>
              </a:spcAft>
              <a:buSzPts val="1080"/>
              <a:buChar char="•"/>
              <a:defRPr sz="1200"/>
            </a:lvl6pPr>
            <a:lvl7pPr marL="3200400" lvl="6" indent="-297179" algn="l">
              <a:lnSpc>
                <a:spcPct val="100000"/>
              </a:lnSpc>
              <a:spcBef>
                <a:spcPts val="600"/>
              </a:spcBef>
              <a:spcAft>
                <a:spcPts val="0"/>
              </a:spcAft>
              <a:buSzPts val="1080"/>
              <a:buChar char="-"/>
              <a:defRPr sz="1200"/>
            </a:lvl7pPr>
            <a:lvl8pPr marL="3657600" lvl="7" indent="-297179" algn="l">
              <a:lnSpc>
                <a:spcPct val="90000"/>
              </a:lnSpc>
              <a:spcBef>
                <a:spcPts val="600"/>
              </a:spcBef>
              <a:spcAft>
                <a:spcPts val="0"/>
              </a:spcAft>
              <a:buSzPts val="1080"/>
              <a:buChar char="•"/>
              <a:defRPr sz="1200"/>
            </a:lvl8pPr>
            <a:lvl9pPr marL="4114800" lvl="8" indent="-297179" algn="l">
              <a:lnSpc>
                <a:spcPct val="100000"/>
              </a:lnSpc>
              <a:spcBef>
                <a:spcPts val="600"/>
              </a:spcBef>
              <a:spcAft>
                <a:spcPts val="0"/>
              </a:spcAft>
              <a:buSzPts val="1080"/>
              <a:buChar char="-"/>
              <a:defRPr sz="1200"/>
            </a:lvl9pPr>
          </a:lstStyle>
          <a:p>
            <a:endParaRPr/>
          </a:p>
        </p:txBody>
      </p:sp>
      <p:sp>
        <p:nvSpPr>
          <p:cNvPr id="256" name="Google Shape;256;p32"/>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ree-Content">
  <p:cSld name="Three-Content">
    <p:spTree>
      <p:nvGrpSpPr>
        <p:cNvPr id="1" name="Shape 257"/>
        <p:cNvGrpSpPr/>
        <p:nvPr/>
      </p:nvGrpSpPr>
      <p:grpSpPr>
        <a:xfrm>
          <a:off x="0" y="0"/>
          <a:ext cx="0" cy="0"/>
          <a:chOff x="0" y="0"/>
          <a:chExt cx="0" cy="0"/>
        </a:xfrm>
      </p:grpSpPr>
      <p:sp>
        <p:nvSpPr>
          <p:cNvPr id="258" name="Google Shape;258;p33"/>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9" name="Google Shape;259;p33"/>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1"/>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sp>
        <p:nvSpPr>
          <p:cNvPr id="260" name="Google Shape;260;p33"/>
          <p:cNvSpPr txBox="1">
            <a:spLocks noGrp="1"/>
          </p:cNvSpPr>
          <p:nvPr>
            <p:ph type="body" idx="2"/>
          </p:nvPr>
        </p:nvSpPr>
        <p:spPr>
          <a:xfrm>
            <a:off x="592866" y="1572122"/>
            <a:ext cx="3593592" cy="914400"/>
          </a:xfrm>
          <a:prstGeom prst="rect">
            <a:avLst/>
          </a:prstGeom>
          <a:noFill/>
          <a:ln>
            <a:noFill/>
          </a:ln>
        </p:spPr>
        <p:txBody>
          <a:bodyPr spcFirstLastPara="1" wrap="square" lIns="0" tIns="91425" rIns="182875" bIns="91425" anchor="b" anchorCtr="0">
            <a:noAutofit/>
          </a:bodyPr>
          <a:lstStyle>
            <a:lvl1pPr marL="457200" lvl="0" indent="-331470" algn="l">
              <a:lnSpc>
                <a:spcPct val="100000"/>
              </a:lnSpc>
              <a:spcBef>
                <a:spcPts val="600"/>
              </a:spcBef>
              <a:spcAft>
                <a:spcPts val="0"/>
              </a:spcAft>
              <a:buSzPts val="1620"/>
              <a:buChar char="​"/>
              <a:defRPr sz="1800">
                <a:solidFill>
                  <a:schemeClr val="dk2"/>
                </a:solidFill>
              </a:defRPr>
            </a:lvl1pPr>
            <a:lvl2pPr marL="914400" lvl="1" indent="-331469" algn="l">
              <a:lnSpc>
                <a:spcPct val="100000"/>
              </a:lnSpc>
              <a:spcBef>
                <a:spcPts val="600"/>
              </a:spcBef>
              <a:spcAft>
                <a:spcPts val="0"/>
              </a:spcAft>
              <a:buSzPts val="1620"/>
              <a:buChar char="​"/>
              <a:defRPr sz="1800">
                <a:solidFill>
                  <a:schemeClr val="lt1"/>
                </a:solidFill>
              </a:defRPr>
            </a:lvl2pPr>
            <a:lvl3pPr marL="1371600" lvl="2" indent="-320039" algn="l">
              <a:lnSpc>
                <a:spcPct val="100000"/>
              </a:lnSpc>
              <a:spcBef>
                <a:spcPts val="600"/>
              </a:spcBef>
              <a:spcAft>
                <a:spcPts val="0"/>
              </a:spcAft>
              <a:buSzPts val="1440"/>
              <a:buChar char="–"/>
              <a:defRPr>
                <a:solidFill>
                  <a:schemeClr val="lt1"/>
                </a:solidFill>
              </a:defRPr>
            </a:lvl3pPr>
            <a:lvl4pPr marL="1828800" lvl="3" indent="-308610" algn="l">
              <a:lnSpc>
                <a:spcPct val="100000"/>
              </a:lnSpc>
              <a:spcBef>
                <a:spcPts val="600"/>
              </a:spcBef>
              <a:spcAft>
                <a:spcPts val="0"/>
              </a:spcAft>
              <a:buSzPts val="1260"/>
              <a:buChar char="•"/>
              <a:defRPr>
                <a:solidFill>
                  <a:schemeClr val="lt1"/>
                </a:solidFill>
              </a:defRPr>
            </a:lvl4pPr>
            <a:lvl5pPr marL="2286000" lvl="4" indent="-308610" algn="l">
              <a:lnSpc>
                <a:spcPct val="100000"/>
              </a:lnSpc>
              <a:spcBef>
                <a:spcPts val="600"/>
              </a:spcBef>
              <a:spcAft>
                <a:spcPts val="0"/>
              </a:spcAft>
              <a:buSzPts val="1260"/>
              <a:buChar char="–"/>
              <a:defRPr>
                <a:solidFill>
                  <a:schemeClr val="lt1"/>
                </a:solidFill>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261" name="Google Shape;261;p33"/>
          <p:cNvSpPr/>
          <p:nvPr/>
        </p:nvSpPr>
        <p:spPr>
          <a:xfrm>
            <a:off x="592866" y="2509480"/>
            <a:ext cx="3593592" cy="4571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62" name="Google Shape;262;p33"/>
          <p:cNvSpPr txBox="1">
            <a:spLocks noGrp="1"/>
          </p:cNvSpPr>
          <p:nvPr>
            <p:ph type="body" idx="3"/>
          </p:nvPr>
        </p:nvSpPr>
        <p:spPr>
          <a:xfrm>
            <a:off x="592866" y="2568633"/>
            <a:ext cx="3593592" cy="3537076"/>
          </a:xfrm>
          <a:prstGeom prst="rect">
            <a:avLst/>
          </a:prstGeom>
          <a:noFill/>
          <a:ln>
            <a:noFill/>
          </a:ln>
        </p:spPr>
        <p:txBody>
          <a:bodyPr spcFirstLastPara="1" wrap="square" lIns="0" tIns="182875" rIns="182875" bIns="182875" anchor="t" anchorCtr="0">
            <a:noAutofit/>
          </a:bodyPr>
          <a:lstStyle>
            <a:lvl1pPr marL="457200" lvl="0" indent="-320040" algn="l">
              <a:lnSpc>
                <a:spcPct val="100000"/>
              </a:lnSpc>
              <a:spcBef>
                <a:spcPts val="600"/>
              </a:spcBef>
              <a:spcAft>
                <a:spcPts val="0"/>
              </a:spcAft>
              <a:buSzPts val="1440"/>
              <a:buChar char="​"/>
              <a:defRPr sz="16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263" name="Google Shape;263;p33"/>
          <p:cNvSpPr txBox="1">
            <a:spLocks noGrp="1"/>
          </p:cNvSpPr>
          <p:nvPr>
            <p:ph type="body" idx="4"/>
          </p:nvPr>
        </p:nvSpPr>
        <p:spPr>
          <a:xfrm>
            <a:off x="4415154" y="1572122"/>
            <a:ext cx="3593592" cy="914400"/>
          </a:xfrm>
          <a:prstGeom prst="rect">
            <a:avLst/>
          </a:prstGeom>
          <a:noFill/>
          <a:ln>
            <a:noFill/>
          </a:ln>
        </p:spPr>
        <p:txBody>
          <a:bodyPr spcFirstLastPara="1" wrap="square" lIns="0" tIns="91425" rIns="182875" bIns="91425" anchor="b" anchorCtr="0">
            <a:noAutofit/>
          </a:bodyPr>
          <a:lstStyle>
            <a:lvl1pPr marL="457200" lvl="0" indent="-331470" algn="l">
              <a:lnSpc>
                <a:spcPct val="100000"/>
              </a:lnSpc>
              <a:spcBef>
                <a:spcPts val="600"/>
              </a:spcBef>
              <a:spcAft>
                <a:spcPts val="0"/>
              </a:spcAft>
              <a:buSzPts val="1620"/>
              <a:buChar char="​"/>
              <a:defRPr sz="1800">
                <a:solidFill>
                  <a:schemeClr val="dk2"/>
                </a:solidFill>
              </a:defRPr>
            </a:lvl1pPr>
            <a:lvl2pPr marL="914400" lvl="1" indent="-331469" algn="l">
              <a:lnSpc>
                <a:spcPct val="100000"/>
              </a:lnSpc>
              <a:spcBef>
                <a:spcPts val="600"/>
              </a:spcBef>
              <a:spcAft>
                <a:spcPts val="0"/>
              </a:spcAft>
              <a:buSzPts val="1620"/>
              <a:buFont typeface="Open Sans"/>
              <a:buChar char="​"/>
              <a:defRPr sz="1800">
                <a:solidFill>
                  <a:schemeClr val="lt1"/>
                </a:solidFill>
              </a:defRPr>
            </a:lvl2pPr>
            <a:lvl3pPr marL="1371600" lvl="2" indent="-320039" algn="l">
              <a:lnSpc>
                <a:spcPct val="100000"/>
              </a:lnSpc>
              <a:spcBef>
                <a:spcPts val="600"/>
              </a:spcBef>
              <a:spcAft>
                <a:spcPts val="0"/>
              </a:spcAft>
              <a:buSzPts val="1440"/>
              <a:buChar char="–"/>
              <a:defRPr>
                <a:solidFill>
                  <a:schemeClr val="lt1"/>
                </a:solidFill>
              </a:defRPr>
            </a:lvl3pPr>
            <a:lvl4pPr marL="1828800" lvl="3" indent="-308610" algn="l">
              <a:lnSpc>
                <a:spcPct val="100000"/>
              </a:lnSpc>
              <a:spcBef>
                <a:spcPts val="600"/>
              </a:spcBef>
              <a:spcAft>
                <a:spcPts val="0"/>
              </a:spcAft>
              <a:buSzPts val="1260"/>
              <a:buChar char="•"/>
              <a:defRPr>
                <a:solidFill>
                  <a:schemeClr val="lt1"/>
                </a:solidFill>
              </a:defRPr>
            </a:lvl4pPr>
            <a:lvl5pPr marL="2286000" lvl="4" indent="-308610" algn="l">
              <a:lnSpc>
                <a:spcPct val="100000"/>
              </a:lnSpc>
              <a:spcBef>
                <a:spcPts val="600"/>
              </a:spcBef>
              <a:spcAft>
                <a:spcPts val="0"/>
              </a:spcAft>
              <a:buSzPts val="1260"/>
              <a:buChar char="–"/>
              <a:defRPr>
                <a:solidFill>
                  <a:schemeClr val="lt1"/>
                </a:solidFill>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264" name="Google Shape;264;p33"/>
          <p:cNvSpPr/>
          <p:nvPr/>
        </p:nvSpPr>
        <p:spPr>
          <a:xfrm>
            <a:off x="4415154" y="2509480"/>
            <a:ext cx="3593592" cy="457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65" name="Google Shape;265;p33"/>
          <p:cNvSpPr txBox="1">
            <a:spLocks noGrp="1"/>
          </p:cNvSpPr>
          <p:nvPr>
            <p:ph type="body" idx="5"/>
          </p:nvPr>
        </p:nvSpPr>
        <p:spPr>
          <a:xfrm>
            <a:off x="4415154" y="2568632"/>
            <a:ext cx="3593592" cy="3545089"/>
          </a:xfrm>
          <a:prstGeom prst="rect">
            <a:avLst/>
          </a:prstGeom>
          <a:noFill/>
          <a:ln>
            <a:noFill/>
          </a:ln>
        </p:spPr>
        <p:txBody>
          <a:bodyPr spcFirstLastPara="1" wrap="square" lIns="0" tIns="182875" rIns="182875" bIns="182875" anchor="t" anchorCtr="0">
            <a:noAutofit/>
          </a:bodyPr>
          <a:lstStyle>
            <a:lvl1pPr marL="457200" lvl="0" indent="-320040" algn="l">
              <a:lnSpc>
                <a:spcPct val="100000"/>
              </a:lnSpc>
              <a:spcBef>
                <a:spcPts val="600"/>
              </a:spcBef>
              <a:spcAft>
                <a:spcPts val="0"/>
              </a:spcAft>
              <a:buSzPts val="1440"/>
              <a:buChar char="​"/>
              <a:defRPr sz="16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266" name="Google Shape;266;p33"/>
          <p:cNvSpPr txBox="1">
            <a:spLocks noGrp="1"/>
          </p:cNvSpPr>
          <p:nvPr>
            <p:ph type="body" idx="6"/>
          </p:nvPr>
        </p:nvSpPr>
        <p:spPr>
          <a:xfrm>
            <a:off x="8237442" y="1572122"/>
            <a:ext cx="3593592" cy="914400"/>
          </a:xfrm>
          <a:prstGeom prst="rect">
            <a:avLst/>
          </a:prstGeom>
          <a:noFill/>
          <a:ln>
            <a:noFill/>
          </a:ln>
        </p:spPr>
        <p:txBody>
          <a:bodyPr spcFirstLastPara="1" wrap="square" lIns="0" tIns="91425" rIns="182875" bIns="91425" anchor="b" anchorCtr="0">
            <a:noAutofit/>
          </a:bodyPr>
          <a:lstStyle>
            <a:lvl1pPr marL="457200" lvl="0" indent="-331470" algn="l">
              <a:lnSpc>
                <a:spcPct val="100000"/>
              </a:lnSpc>
              <a:spcBef>
                <a:spcPts val="600"/>
              </a:spcBef>
              <a:spcAft>
                <a:spcPts val="0"/>
              </a:spcAft>
              <a:buSzPts val="1620"/>
              <a:buChar char="​"/>
              <a:defRPr sz="1800">
                <a:solidFill>
                  <a:schemeClr val="dk2"/>
                </a:solidFill>
              </a:defRPr>
            </a:lvl1pPr>
            <a:lvl2pPr marL="914400" lvl="1" indent="-331469" algn="l">
              <a:lnSpc>
                <a:spcPct val="100000"/>
              </a:lnSpc>
              <a:spcBef>
                <a:spcPts val="600"/>
              </a:spcBef>
              <a:spcAft>
                <a:spcPts val="0"/>
              </a:spcAft>
              <a:buSzPts val="1620"/>
              <a:buFont typeface="Open Sans"/>
              <a:buChar char="​"/>
              <a:defRPr sz="1800">
                <a:solidFill>
                  <a:schemeClr val="lt1"/>
                </a:solidFill>
              </a:defRPr>
            </a:lvl2pPr>
            <a:lvl3pPr marL="1371600" lvl="2" indent="-320039" algn="l">
              <a:lnSpc>
                <a:spcPct val="100000"/>
              </a:lnSpc>
              <a:spcBef>
                <a:spcPts val="600"/>
              </a:spcBef>
              <a:spcAft>
                <a:spcPts val="0"/>
              </a:spcAft>
              <a:buSzPts val="1440"/>
              <a:buChar char="–"/>
              <a:defRPr>
                <a:solidFill>
                  <a:schemeClr val="lt1"/>
                </a:solidFill>
              </a:defRPr>
            </a:lvl3pPr>
            <a:lvl4pPr marL="1828800" lvl="3" indent="-308610" algn="l">
              <a:lnSpc>
                <a:spcPct val="100000"/>
              </a:lnSpc>
              <a:spcBef>
                <a:spcPts val="600"/>
              </a:spcBef>
              <a:spcAft>
                <a:spcPts val="0"/>
              </a:spcAft>
              <a:buSzPts val="1260"/>
              <a:buChar char="•"/>
              <a:defRPr>
                <a:solidFill>
                  <a:schemeClr val="lt1"/>
                </a:solidFill>
              </a:defRPr>
            </a:lvl4pPr>
            <a:lvl5pPr marL="2286000" lvl="4" indent="-308610" algn="l">
              <a:lnSpc>
                <a:spcPct val="100000"/>
              </a:lnSpc>
              <a:spcBef>
                <a:spcPts val="600"/>
              </a:spcBef>
              <a:spcAft>
                <a:spcPts val="0"/>
              </a:spcAft>
              <a:buSzPts val="1260"/>
              <a:buChar char="–"/>
              <a:defRPr>
                <a:solidFill>
                  <a:schemeClr val="lt1"/>
                </a:solidFill>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267" name="Google Shape;267;p33"/>
          <p:cNvSpPr/>
          <p:nvPr/>
        </p:nvSpPr>
        <p:spPr>
          <a:xfrm>
            <a:off x="8237442" y="2509480"/>
            <a:ext cx="3593592" cy="5024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68" name="Google Shape;268;p33"/>
          <p:cNvSpPr txBox="1">
            <a:spLocks noGrp="1"/>
          </p:cNvSpPr>
          <p:nvPr>
            <p:ph type="body" idx="7"/>
          </p:nvPr>
        </p:nvSpPr>
        <p:spPr>
          <a:xfrm>
            <a:off x="8237442" y="2568632"/>
            <a:ext cx="3593592" cy="3566321"/>
          </a:xfrm>
          <a:prstGeom prst="rect">
            <a:avLst/>
          </a:prstGeom>
          <a:noFill/>
          <a:ln>
            <a:noFill/>
          </a:ln>
        </p:spPr>
        <p:txBody>
          <a:bodyPr spcFirstLastPara="1" wrap="square" lIns="0" tIns="182875" rIns="182875" bIns="182875" anchor="t" anchorCtr="0">
            <a:noAutofit/>
          </a:bodyPr>
          <a:lstStyle>
            <a:lvl1pPr marL="457200" lvl="0" indent="-320040" algn="l">
              <a:lnSpc>
                <a:spcPct val="100000"/>
              </a:lnSpc>
              <a:spcBef>
                <a:spcPts val="600"/>
              </a:spcBef>
              <a:spcAft>
                <a:spcPts val="0"/>
              </a:spcAft>
              <a:buSzPts val="1440"/>
              <a:buChar char="​"/>
              <a:defRPr sz="16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269" name="Google Shape;269;p33"/>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iagram with Content">
  <p:cSld name="Diagram with Content">
    <p:spTree>
      <p:nvGrpSpPr>
        <p:cNvPr id="1" name="Shape 270"/>
        <p:cNvGrpSpPr/>
        <p:nvPr/>
      </p:nvGrpSpPr>
      <p:grpSpPr>
        <a:xfrm>
          <a:off x="0" y="0"/>
          <a:ext cx="0" cy="0"/>
          <a:chOff x="0" y="0"/>
          <a:chExt cx="0" cy="0"/>
        </a:xfrm>
      </p:grpSpPr>
      <p:sp>
        <p:nvSpPr>
          <p:cNvPr id="271" name="Google Shape;271;p34"/>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2" name="Google Shape;272;p34"/>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1"/>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sp>
        <p:nvSpPr>
          <p:cNvPr id="273" name="Google Shape;273;p34"/>
          <p:cNvSpPr txBox="1">
            <a:spLocks noGrp="1"/>
          </p:cNvSpPr>
          <p:nvPr>
            <p:ph type="body" idx="2"/>
          </p:nvPr>
        </p:nvSpPr>
        <p:spPr>
          <a:xfrm>
            <a:off x="595424" y="1600201"/>
            <a:ext cx="7410892" cy="4572000"/>
          </a:xfrm>
          <a:prstGeom prst="rect">
            <a:avLst/>
          </a:prstGeom>
          <a:noFill/>
          <a:ln>
            <a:noFill/>
          </a:ln>
        </p:spPr>
        <p:txBody>
          <a:bodyPr spcFirstLastPara="1" wrap="square" lIns="594350" tIns="457200" rIns="457200" bIns="457200" anchor="t" anchorCtr="0">
            <a:noAutofit/>
          </a:bodyPr>
          <a:lstStyle>
            <a:lvl1pPr marL="457200" lvl="0" indent="-331470" algn="l">
              <a:lnSpc>
                <a:spcPct val="100000"/>
              </a:lnSpc>
              <a:spcBef>
                <a:spcPts val="1200"/>
              </a:spcBef>
              <a:spcAft>
                <a:spcPts val="0"/>
              </a:spcAft>
              <a:buSzPts val="1620"/>
              <a:buChar char="​"/>
              <a:defRPr sz="1800">
                <a:solidFill>
                  <a:srgbClr val="F4F8FA"/>
                </a:solidFill>
              </a:defRPr>
            </a:lvl1pPr>
            <a:lvl2pPr marL="914400" lvl="1" indent="-320040" algn="l">
              <a:lnSpc>
                <a:spcPct val="100000"/>
              </a:lnSpc>
              <a:spcBef>
                <a:spcPts val="600"/>
              </a:spcBef>
              <a:spcAft>
                <a:spcPts val="0"/>
              </a:spcAft>
              <a:buClr>
                <a:schemeClr val="lt1"/>
              </a:buClr>
              <a:buSzPts val="1440"/>
              <a:buChar char="•"/>
              <a:defRPr sz="1600">
                <a:solidFill>
                  <a:schemeClr val="lt1"/>
                </a:solidFill>
              </a:defRPr>
            </a:lvl2pPr>
            <a:lvl3pPr marL="1371600" lvl="2" indent="-308610" algn="l">
              <a:lnSpc>
                <a:spcPct val="100000"/>
              </a:lnSpc>
              <a:spcBef>
                <a:spcPts val="600"/>
              </a:spcBef>
              <a:spcAft>
                <a:spcPts val="0"/>
              </a:spcAft>
              <a:buClr>
                <a:schemeClr val="lt1"/>
              </a:buClr>
              <a:buSzPts val="1260"/>
              <a:buChar char="–"/>
              <a:defRPr sz="1400">
                <a:solidFill>
                  <a:schemeClr val="lt1"/>
                </a:solidFill>
              </a:defRPr>
            </a:lvl3pPr>
            <a:lvl4pPr marL="1828800" lvl="3" indent="-297180" algn="l">
              <a:lnSpc>
                <a:spcPct val="100000"/>
              </a:lnSpc>
              <a:spcBef>
                <a:spcPts val="600"/>
              </a:spcBef>
              <a:spcAft>
                <a:spcPts val="0"/>
              </a:spcAft>
              <a:buClr>
                <a:schemeClr val="lt1"/>
              </a:buClr>
              <a:buSzPts val="1080"/>
              <a:buChar char="•"/>
              <a:defRPr sz="1200">
                <a:solidFill>
                  <a:schemeClr val="lt1"/>
                </a:solidFill>
              </a:defRPr>
            </a:lvl4pPr>
            <a:lvl5pPr marL="2286000" lvl="4" indent="-297179" algn="l">
              <a:lnSpc>
                <a:spcPct val="100000"/>
              </a:lnSpc>
              <a:spcBef>
                <a:spcPts val="600"/>
              </a:spcBef>
              <a:spcAft>
                <a:spcPts val="0"/>
              </a:spcAft>
              <a:buClr>
                <a:schemeClr val="lt1"/>
              </a:buClr>
              <a:buSzPts val="1080"/>
              <a:buChar char="–"/>
              <a:defRPr sz="1200">
                <a:solidFill>
                  <a:schemeClr val="lt1"/>
                </a:solidFill>
              </a:defRPr>
            </a:lvl5pPr>
            <a:lvl6pPr marL="2743200" lvl="5" indent="-331470" algn="l">
              <a:lnSpc>
                <a:spcPct val="100000"/>
              </a:lnSpc>
              <a:spcBef>
                <a:spcPts val="600"/>
              </a:spcBef>
              <a:spcAft>
                <a:spcPts val="0"/>
              </a:spcAft>
              <a:buClr>
                <a:schemeClr val="lt1"/>
              </a:buClr>
              <a:buSzPts val="1620"/>
              <a:buChar char="•"/>
              <a:defRPr sz="1800">
                <a:solidFill>
                  <a:schemeClr val="lt1"/>
                </a:solidFill>
              </a:defRPr>
            </a:lvl6pPr>
            <a:lvl7pPr marL="3200400" lvl="6" indent="-308610" algn="l">
              <a:lnSpc>
                <a:spcPct val="100000"/>
              </a:lnSpc>
              <a:spcBef>
                <a:spcPts val="600"/>
              </a:spcBef>
              <a:spcAft>
                <a:spcPts val="0"/>
              </a:spcAft>
              <a:buClr>
                <a:schemeClr val="lt1"/>
              </a:buClr>
              <a:buSzPts val="1260"/>
              <a:buChar char="-"/>
              <a:defRPr sz="1400">
                <a:solidFill>
                  <a:schemeClr val="lt1"/>
                </a:solidFill>
              </a:defRPr>
            </a:lvl7pPr>
            <a:lvl8pPr marL="3657600" lvl="7" indent="-297179" algn="l">
              <a:lnSpc>
                <a:spcPct val="90000"/>
              </a:lnSpc>
              <a:spcBef>
                <a:spcPts val="600"/>
              </a:spcBef>
              <a:spcAft>
                <a:spcPts val="0"/>
              </a:spcAft>
              <a:buClr>
                <a:schemeClr val="lt1"/>
              </a:buClr>
              <a:buSzPts val="1080"/>
              <a:buChar char="•"/>
              <a:defRPr sz="1200">
                <a:solidFill>
                  <a:schemeClr val="lt1"/>
                </a:solidFill>
              </a:defRPr>
            </a:lvl8pPr>
            <a:lvl9pPr marL="4114800" lvl="8" indent="-331470" algn="l">
              <a:lnSpc>
                <a:spcPct val="100000"/>
              </a:lnSpc>
              <a:spcBef>
                <a:spcPts val="600"/>
              </a:spcBef>
              <a:spcAft>
                <a:spcPts val="0"/>
              </a:spcAft>
              <a:buClr>
                <a:schemeClr val="lt1"/>
              </a:buClr>
              <a:buSzPts val="1620"/>
              <a:buChar char="-"/>
              <a:defRPr sz="1800">
                <a:solidFill>
                  <a:schemeClr val="lt1"/>
                </a:solidFill>
              </a:defRPr>
            </a:lvl9pPr>
          </a:lstStyle>
          <a:p>
            <a:endParaRPr/>
          </a:p>
        </p:txBody>
      </p:sp>
      <p:sp>
        <p:nvSpPr>
          <p:cNvPr id="274" name="Google Shape;274;p34"/>
          <p:cNvSpPr/>
          <p:nvPr/>
        </p:nvSpPr>
        <p:spPr>
          <a:xfrm rot="10800000" flipH="1">
            <a:off x="8380072" y="1589923"/>
            <a:ext cx="3808754" cy="64706"/>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Proxima Nova"/>
              <a:ea typeface="Proxima Nova"/>
              <a:cs typeface="Proxima Nova"/>
              <a:sym typeface="Proxima Nova"/>
            </a:endParaRPr>
          </a:p>
          <a:p>
            <a:pPr marL="0" marR="0" lvl="0" indent="0" algn="ctr" rtl="0">
              <a:spcBef>
                <a:spcPts val="600"/>
              </a:spcBef>
              <a:spcAft>
                <a:spcPts val="0"/>
              </a:spcAft>
              <a:buNone/>
            </a:pPr>
            <a:endParaRPr sz="1200">
              <a:solidFill>
                <a:schemeClr val="lt1"/>
              </a:solidFill>
              <a:latin typeface="Proxima Nova"/>
              <a:ea typeface="Proxima Nova"/>
              <a:cs typeface="Proxima Nova"/>
              <a:sym typeface="Proxima Nova"/>
            </a:endParaRPr>
          </a:p>
        </p:txBody>
      </p:sp>
      <p:sp>
        <p:nvSpPr>
          <p:cNvPr id="275" name="Google Shape;275;p34"/>
          <p:cNvSpPr txBox="1">
            <a:spLocks noGrp="1"/>
          </p:cNvSpPr>
          <p:nvPr>
            <p:ph type="body" idx="3"/>
          </p:nvPr>
        </p:nvSpPr>
        <p:spPr>
          <a:xfrm>
            <a:off x="8380413" y="1600200"/>
            <a:ext cx="3808412" cy="4572000"/>
          </a:xfrm>
          <a:prstGeom prst="rect">
            <a:avLst/>
          </a:prstGeom>
          <a:noFill/>
          <a:ln>
            <a:noFill/>
          </a:ln>
        </p:spPr>
        <p:txBody>
          <a:bodyPr spcFirstLastPara="1" wrap="square" lIns="0" tIns="457200" rIns="594350" bIns="457200" anchor="t" anchorCtr="0">
            <a:noAutofit/>
          </a:bodyPr>
          <a:lstStyle>
            <a:lvl1pPr marL="457200" lvl="0" indent="-320040" algn="l">
              <a:lnSpc>
                <a:spcPct val="100000"/>
              </a:lnSpc>
              <a:spcBef>
                <a:spcPts val="600"/>
              </a:spcBef>
              <a:spcAft>
                <a:spcPts val="0"/>
              </a:spcAft>
              <a:buSzPts val="1440"/>
              <a:buChar char="​"/>
              <a:defRPr sz="1600"/>
            </a:lvl1pPr>
            <a:lvl2pPr marL="914400" lvl="1" indent="-308610" algn="l">
              <a:lnSpc>
                <a:spcPct val="100000"/>
              </a:lnSpc>
              <a:spcBef>
                <a:spcPts val="600"/>
              </a:spcBef>
              <a:spcAft>
                <a:spcPts val="0"/>
              </a:spcAft>
              <a:buSzPts val="1260"/>
              <a:buChar char="•"/>
              <a:defRPr sz="1400"/>
            </a:lvl2pPr>
            <a:lvl3pPr marL="1371600" lvl="2" indent="-297180" algn="l">
              <a:lnSpc>
                <a:spcPct val="100000"/>
              </a:lnSpc>
              <a:spcBef>
                <a:spcPts val="600"/>
              </a:spcBef>
              <a:spcAft>
                <a:spcPts val="0"/>
              </a:spcAft>
              <a:buSzPts val="1080"/>
              <a:buChar char="–"/>
              <a:defRPr sz="1200"/>
            </a:lvl3pPr>
            <a:lvl4pPr marL="1828800" lvl="3" indent="-291464" algn="l">
              <a:lnSpc>
                <a:spcPct val="100000"/>
              </a:lnSpc>
              <a:spcBef>
                <a:spcPts val="600"/>
              </a:spcBef>
              <a:spcAft>
                <a:spcPts val="0"/>
              </a:spcAft>
              <a:buSzPts val="990"/>
              <a:buChar char="•"/>
              <a:defRPr sz="1100"/>
            </a:lvl4pPr>
            <a:lvl5pPr marL="2286000" lvl="4" indent="-291464" algn="l">
              <a:lnSpc>
                <a:spcPct val="100000"/>
              </a:lnSpc>
              <a:spcBef>
                <a:spcPts val="600"/>
              </a:spcBef>
              <a:spcAft>
                <a:spcPts val="0"/>
              </a:spcAft>
              <a:buSzPts val="990"/>
              <a:buChar char="–"/>
              <a:defRPr sz="1100"/>
            </a:lvl5pPr>
            <a:lvl6pPr marL="2743200" lvl="5" indent="-291464" algn="l">
              <a:lnSpc>
                <a:spcPct val="100000"/>
              </a:lnSpc>
              <a:spcBef>
                <a:spcPts val="600"/>
              </a:spcBef>
              <a:spcAft>
                <a:spcPts val="0"/>
              </a:spcAft>
              <a:buSzPts val="990"/>
              <a:buChar char="•"/>
              <a:defRPr sz="1100"/>
            </a:lvl6pPr>
            <a:lvl7pPr marL="3200400" lvl="6" indent="-291464" algn="l">
              <a:lnSpc>
                <a:spcPct val="100000"/>
              </a:lnSpc>
              <a:spcBef>
                <a:spcPts val="600"/>
              </a:spcBef>
              <a:spcAft>
                <a:spcPts val="0"/>
              </a:spcAft>
              <a:buSzPts val="990"/>
              <a:buChar char="-"/>
              <a:defRPr sz="1100"/>
            </a:lvl7pPr>
            <a:lvl8pPr marL="3657600" lvl="7" indent="-291465" algn="l">
              <a:lnSpc>
                <a:spcPct val="90000"/>
              </a:lnSpc>
              <a:spcBef>
                <a:spcPts val="600"/>
              </a:spcBef>
              <a:spcAft>
                <a:spcPts val="0"/>
              </a:spcAft>
              <a:buSzPts val="990"/>
              <a:buChar char="•"/>
              <a:defRPr sz="1100"/>
            </a:lvl8pPr>
            <a:lvl9pPr marL="4114800" lvl="8" indent="-291465" algn="l">
              <a:lnSpc>
                <a:spcPct val="100000"/>
              </a:lnSpc>
              <a:spcBef>
                <a:spcPts val="600"/>
              </a:spcBef>
              <a:spcAft>
                <a:spcPts val="0"/>
              </a:spcAft>
              <a:buSzPts val="990"/>
              <a:buChar char="-"/>
              <a:defRPr sz="1100"/>
            </a:lvl9pPr>
          </a:lstStyle>
          <a:p>
            <a:endParaRPr/>
          </a:p>
        </p:txBody>
      </p:sp>
      <p:sp>
        <p:nvSpPr>
          <p:cNvPr id="276" name="Google Shape;276;p34"/>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utcome / Benefit">
  <p:cSld name="Outcome / Benefit">
    <p:spTree>
      <p:nvGrpSpPr>
        <p:cNvPr id="1" name="Shape 277"/>
        <p:cNvGrpSpPr/>
        <p:nvPr/>
      </p:nvGrpSpPr>
      <p:grpSpPr>
        <a:xfrm>
          <a:off x="0" y="0"/>
          <a:ext cx="0" cy="0"/>
          <a:chOff x="0" y="0"/>
          <a:chExt cx="0" cy="0"/>
        </a:xfrm>
      </p:grpSpPr>
      <p:sp>
        <p:nvSpPr>
          <p:cNvPr id="278" name="Google Shape;278;p35"/>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9" name="Google Shape;279;p35"/>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1"/>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sp>
        <p:nvSpPr>
          <p:cNvPr id="280" name="Google Shape;280;p35"/>
          <p:cNvSpPr txBox="1">
            <a:spLocks noGrp="1"/>
          </p:cNvSpPr>
          <p:nvPr>
            <p:ph type="body" idx="2"/>
          </p:nvPr>
        </p:nvSpPr>
        <p:spPr>
          <a:xfrm>
            <a:off x="595424" y="1600201"/>
            <a:ext cx="7410892" cy="4572000"/>
          </a:xfrm>
          <a:prstGeom prst="rect">
            <a:avLst/>
          </a:prstGeom>
          <a:noFill/>
          <a:ln>
            <a:noFill/>
          </a:ln>
        </p:spPr>
        <p:txBody>
          <a:bodyPr spcFirstLastPara="1" wrap="square" lIns="594350" tIns="457200" rIns="457200" bIns="457200" anchor="t" anchorCtr="0">
            <a:noAutofit/>
          </a:bodyPr>
          <a:lstStyle>
            <a:lvl1pPr marL="457200" lvl="0" indent="-331470" algn="l">
              <a:lnSpc>
                <a:spcPct val="100000"/>
              </a:lnSpc>
              <a:spcBef>
                <a:spcPts val="1200"/>
              </a:spcBef>
              <a:spcAft>
                <a:spcPts val="0"/>
              </a:spcAft>
              <a:buSzPts val="1620"/>
              <a:buChar char="​"/>
              <a:defRPr sz="1800">
                <a:solidFill>
                  <a:srgbClr val="F4F8FA"/>
                </a:solidFill>
              </a:defRPr>
            </a:lvl1pPr>
            <a:lvl2pPr marL="914400" lvl="1" indent="-320040" algn="l">
              <a:lnSpc>
                <a:spcPct val="100000"/>
              </a:lnSpc>
              <a:spcBef>
                <a:spcPts val="600"/>
              </a:spcBef>
              <a:spcAft>
                <a:spcPts val="0"/>
              </a:spcAft>
              <a:buClr>
                <a:schemeClr val="lt1"/>
              </a:buClr>
              <a:buSzPts val="1440"/>
              <a:buChar char="•"/>
              <a:defRPr sz="1600">
                <a:solidFill>
                  <a:schemeClr val="lt1"/>
                </a:solidFill>
              </a:defRPr>
            </a:lvl2pPr>
            <a:lvl3pPr marL="1371600" lvl="2" indent="-308610" algn="l">
              <a:lnSpc>
                <a:spcPct val="100000"/>
              </a:lnSpc>
              <a:spcBef>
                <a:spcPts val="600"/>
              </a:spcBef>
              <a:spcAft>
                <a:spcPts val="0"/>
              </a:spcAft>
              <a:buClr>
                <a:schemeClr val="lt1"/>
              </a:buClr>
              <a:buSzPts val="1260"/>
              <a:buChar char="–"/>
              <a:defRPr sz="1400">
                <a:solidFill>
                  <a:schemeClr val="lt1"/>
                </a:solidFill>
              </a:defRPr>
            </a:lvl3pPr>
            <a:lvl4pPr marL="1828800" lvl="3" indent="-297180" algn="l">
              <a:lnSpc>
                <a:spcPct val="100000"/>
              </a:lnSpc>
              <a:spcBef>
                <a:spcPts val="600"/>
              </a:spcBef>
              <a:spcAft>
                <a:spcPts val="0"/>
              </a:spcAft>
              <a:buClr>
                <a:schemeClr val="lt1"/>
              </a:buClr>
              <a:buSzPts val="1080"/>
              <a:buChar char="•"/>
              <a:defRPr sz="1200">
                <a:solidFill>
                  <a:schemeClr val="lt1"/>
                </a:solidFill>
              </a:defRPr>
            </a:lvl4pPr>
            <a:lvl5pPr marL="2286000" lvl="4" indent="-297179" algn="l">
              <a:lnSpc>
                <a:spcPct val="100000"/>
              </a:lnSpc>
              <a:spcBef>
                <a:spcPts val="600"/>
              </a:spcBef>
              <a:spcAft>
                <a:spcPts val="0"/>
              </a:spcAft>
              <a:buClr>
                <a:schemeClr val="lt1"/>
              </a:buClr>
              <a:buSzPts val="1080"/>
              <a:buChar char="–"/>
              <a:defRPr sz="1200">
                <a:solidFill>
                  <a:schemeClr val="lt1"/>
                </a:solidFill>
              </a:defRPr>
            </a:lvl5pPr>
            <a:lvl6pPr marL="2743200" lvl="5" indent="-331470" algn="l">
              <a:lnSpc>
                <a:spcPct val="100000"/>
              </a:lnSpc>
              <a:spcBef>
                <a:spcPts val="600"/>
              </a:spcBef>
              <a:spcAft>
                <a:spcPts val="0"/>
              </a:spcAft>
              <a:buClr>
                <a:schemeClr val="lt1"/>
              </a:buClr>
              <a:buSzPts val="1620"/>
              <a:buChar char="•"/>
              <a:defRPr sz="1800">
                <a:solidFill>
                  <a:schemeClr val="lt1"/>
                </a:solidFill>
              </a:defRPr>
            </a:lvl6pPr>
            <a:lvl7pPr marL="3200400" lvl="6" indent="-308610" algn="l">
              <a:lnSpc>
                <a:spcPct val="100000"/>
              </a:lnSpc>
              <a:spcBef>
                <a:spcPts val="600"/>
              </a:spcBef>
              <a:spcAft>
                <a:spcPts val="0"/>
              </a:spcAft>
              <a:buClr>
                <a:schemeClr val="lt1"/>
              </a:buClr>
              <a:buSzPts val="1260"/>
              <a:buChar char="-"/>
              <a:defRPr sz="1400">
                <a:solidFill>
                  <a:schemeClr val="lt1"/>
                </a:solidFill>
              </a:defRPr>
            </a:lvl7pPr>
            <a:lvl8pPr marL="3657600" lvl="7" indent="-297179" algn="l">
              <a:lnSpc>
                <a:spcPct val="90000"/>
              </a:lnSpc>
              <a:spcBef>
                <a:spcPts val="600"/>
              </a:spcBef>
              <a:spcAft>
                <a:spcPts val="0"/>
              </a:spcAft>
              <a:buClr>
                <a:schemeClr val="lt1"/>
              </a:buClr>
              <a:buSzPts val="1080"/>
              <a:buChar char="•"/>
              <a:defRPr sz="1200">
                <a:solidFill>
                  <a:schemeClr val="lt1"/>
                </a:solidFill>
              </a:defRPr>
            </a:lvl8pPr>
            <a:lvl9pPr marL="4114800" lvl="8" indent="-331470" algn="l">
              <a:lnSpc>
                <a:spcPct val="100000"/>
              </a:lnSpc>
              <a:spcBef>
                <a:spcPts val="600"/>
              </a:spcBef>
              <a:spcAft>
                <a:spcPts val="0"/>
              </a:spcAft>
              <a:buClr>
                <a:schemeClr val="lt1"/>
              </a:buClr>
              <a:buSzPts val="1620"/>
              <a:buChar char="-"/>
              <a:defRPr sz="1800">
                <a:solidFill>
                  <a:schemeClr val="lt1"/>
                </a:solidFill>
              </a:defRPr>
            </a:lvl9pPr>
          </a:lstStyle>
          <a:p>
            <a:endParaRPr/>
          </a:p>
        </p:txBody>
      </p:sp>
      <p:cxnSp>
        <p:nvCxnSpPr>
          <p:cNvPr id="281" name="Google Shape;281;p35"/>
          <p:cNvCxnSpPr/>
          <p:nvPr/>
        </p:nvCxnSpPr>
        <p:spPr>
          <a:xfrm>
            <a:off x="8380413" y="1608668"/>
            <a:ext cx="3808412" cy="0"/>
          </a:xfrm>
          <a:prstGeom prst="straightConnector1">
            <a:avLst/>
          </a:prstGeom>
          <a:noFill/>
          <a:ln w="25400" cap="flat" cmpd="sng">
            <a:solidFill>
              <a:schemeClr val="accent4"/>
            </a:solidFill>
            <a:prstDash val="solid"/>
            <a:miter lim="800000"/>
            <a:headEnd type="none" w="sm" len="sm"/>
            <a:tailEnd type="none" w="sm" len="sm"/>
          </a:ln>
        </p:spPr>
      </p:cxnSp>
      <p:sp>
        <p:nvSpPr>
          <p:cNvPr id="282" name="Google Shape;282;p35"/>
          <p:cNvSpPr txBox="1">
            <a:spLocks noGrp="1"/>
          </p:cNvSpPr>
          <p:nvPr>
            <p:ph type="body" idx="3"/>
          </p:nvPr>
        </p:nvSpPr>
        <p:spPr>
          <a:xfrm>
            <a:off x="8380413" y="1699688"/>
            <a:ext cx="2006600" cy="298450"/>
          </a:xfrm>
          <a:prstGeom prst="rect">
            <a:avLst/>
          </a:prstGeom>
          <a:noFill/>
          <a:ln>
            <a:noFill/>
          </a:ln>
        </p:spPr>
        <p:txBody>
          <a:bodyPr spcFirstLastPara="1" wrap="square" lIns="0" tIns="0" rIns="0" bIns="0" anchor="b" anchorCtr="0">
            <a:noAutofit/>
          </a:bodyPr>
          <a:lstStyle>
            <a:lvl1pPr marL="457200" lvl="0" indent="-331470" algn="l">
              <a:lnSpc>
                <a:spcPct val="100000"/>
              </a:lnSpc>
              <a:spcBef>
                <a:spcPts val="600"/>
              </a:spcBef>
              <a:spcAft>
                <a:spcPts val="0"/>
              </a:spcAft>
              <a:buSzPts val="1620"/>
              <a:buChar char="​"/>
              <a:defRPr sz="1800">
                <a:solidFill>
                  <a:schemeClr val="accent4"/>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08610" algn="l">
              <a:lnSpc>
                <a:spcPct val="100000"/>
              </a:lnSpc>
              <a:spcBef>
                <a:spcPts val="600"/>
              </a:spcBef>
              <a:spcAft>
                <a:spcPts val="0"/>
              </a:spcAft>
              <a:buSzPts val="126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283" name="Google Shape;283;p35"/>
          <p:cNvSpPr txBox="1">
            <a:spLocks noGrp="1"/>
          </p:cNvSpPr>
          <p:nvPr>
            <p:ph type="body" idx="4"/>
          </p:nvPr>
        </p:nvSpPr>
        <p:spPr>
          <a:xfrm>
            <a:off x="8378825" y="2063048"/>
            <a:ext cx="3201988" cy="1600200"/>
          </a:xfrm>
          <a:prstGeom prst="rect">
            <a:avLst/>
          </a:prstGeom>
          <a:noFill/>
          <a:ln>
            <a:noFill/>
          </a:ln>
        </p:spPr>
        <p:txBody>
          <a:bodyPr spcFirstLastPara="1" wrap="square" lIns="0" tIns="0" rIns="0" bIns="0" anchor="t" anchorCtr="0">
            <a:noAutofit/>
          </a:bodyPr>
          <a:lstStyle>
            <a:lvl1pPr marL="457200" lvl="0" indent="-320040" algn="l">
              <a:lnSpc>
                <a:spcPct val="100000"/>
              </a:lnSpc>
              <a:spcBef>
                <a:spcPts val="600"/>
              </a:spcBef>
              <a:spcAft>
                <a:spcPts val="0"/>
              </a:spcAft>
              <a:buSzPts val="1440"/>
              <a:buChar char="​"/>
              <a:defRPr sz="1600"/>
            </a:lvl1pPr>
            <a:lvl2pPr marL="914400" lvl="1" indent="-308610" algn="l">
              <a:lnSpc>
                <a:spcPct val="100000"/>
              </a:lnSpc>
              <a:spcBef>
                <a:spcPts val="600"/>
              </a:spcBef>
              <a:spcAft>
                <a:spcPts val="0"/>
              </a:spcAft>
              <a:buSzPts val="1260"/>
              <a:buChar char="•"/>
              <a:defRPr sz="1400"/>
            </a:lvl2pPr>
            <a:lvl3pPr marL="1371600" lvl="2" indent="-308610" algn="l">
              <a:lnSpc>
                <a:spcPct val="100000"/>
              </a:lnSpc>
              <a:spcBef>
                <a:spcPts val="600"/>
              </a:spcBef>
              <a:spcAft>
                <a:spcPts val="0"/>
              </a:spcAft>
              <a:buSzPts val="1260"/>
              <a:buChar char="–"/>
              <a:defRPr sz="1400"/>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cxnSp>
        <p:nvCxnSpPr>
          <p:cNvPr id="284" name="Google Shape;284;p35"/>
          <p:cNvCxnSpPr/>
          <p:nvPr/>
        </p:nvCxnSpPr>
        <p:spPr>
          <a:xfrm>
            <a:off x="8380413" y="3872441"/>
            <a:ext cx="3808412" cy="0"/>
          </a:xfrm>
          <a:prstGeom prst="straightConnector1">
            <a:avLst/>
          </a:prstGeom>
          <a:noFill/>
          <a:ln w="25400" cap="flat" cmpd="sng">
            <a:solidFill>
              <a:schemeClr val="accent1"/>
            </a:solidFill>
            <a:prstDash val="solid"/>
            <a:miter lim="800000"/>
            <a:headEnd type="none" w="sm" len="sm"/>
            <a:tailEnd type="none" w="sm" len="sm"/>
          </a:ln>
        </p:spPr>
      </p:cxnSp>
      <p:sp>
        <p:nvSpPr>
          <p:cNvPr id="285" name="Google Shape;285;p35"/>
          <p:cNvSpPr txBox="1">
            <a:spLocks noGrp="1"/>
          </p:cNvSpPr>
          <p:nvPr>
            <p:ph type="body" idx="5"/>
          </p:nvPr>
        </p:nvSpPr>
        <p:spPr>
          <a:xfrm>
            <a:off x="8380413" y="3972469"/>
            <a:ext cx="2006600" cy="298450"/>
          </a:xfrm>
          <a:prstGeom prst="rect">
            <a:avLst/>
          </a:prstGeom>
          <a:noFill/>
          <a:ln>
            <a:noFill/>
          </a:ln>
        </p:spPr>
        <p:txBody>
          <a:bodyPr spcFirstLastPara="1" wrap="square" lIns="0" tIns="0" rIns="0" bIns="0" anchor="b" anchorCtr="0">
            <a:noAutofit/>
          </a:bodyPr>
          <a:lstStyle>
            <a:lvl1pPr marL="457200" lvl="0" indent="-331470" algn="l">
              <a:lnSpc>
                <a:spcPct val="100000"/>
              </a:lnSpc>
              <a:spcBef>
                <a:spcPts val="600"/>
              </a:spcBef>
              <a:spcAft>
                <a:spcPts val="0"/>
              </a:spcAft>
              <a:buSzPts val="1620"/>
              <a:buChar char="​"/>
              <a:defRPr sz="1800">
                <a:solidFill>
                  <a:schemeClr val="accent1"/>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08610" algn="l">
              <a:lnSpc>
                <a:spcPct val="100000"/>
              </a:lnSpc>
              <a:spcBef>
                <a:spcPts val="600"/>
              </a:spcBef>
              <a:spcAft>
                <a:spcPts val="0"/>
              </a:spcAft>
              <a:buSzPts val="126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286" name="Google Shape;286;p35"/>
          <p:cNvSpPr txBox="1">
            <a:spLocks noGrp="1"/>
          </p:cNvSpPr>
          <p:nvPr>
            <p:ph type="body" idx="6"/>
          </p:nvPr>
        </p:nvSpPr>
        <p:spPr>
          <a:xfrm>
            <a:off x="8378825" y="4347904"/>
            <a:ext cx="3201988" cy="1600200"/>
          </a:xfrm>
          <a:prstGeom prst="rect">
            <a:avLst/>
          </a:prstGeom>
          <a:noFill/>
          <a:ln>
            <a:noFill/>
          </a:ln>
        </p:spPr>
        <p:txBody>
          <a:bodyPr spcFirstLastPara="1" wrap="square" lIns="0" tIns="0" rIns="0" bIns="0" anchor="t" anchorCtr="0">
            <a:noAutofit/>
          </a:bodyPr>
          <a:lstStyle>
            <a:lvl1pPr marL="457200" lvl="0" indent="-320040" algn="l">
              <a:lnSpc>
                <a:spcPct val="100000"/>
              </a:lnSpc>
              <a:spcBef>
                <a:spcPts val="600"/>
              </a:spcBef>
              <a:spcAft>
                <a:spcPts val="0"/>
              </a:spcAft>
              <a:buSzPts val="1440"/>
              <a:buChar char="​"/>
              <a:defRPr sz="1600"/>
            </a:lvl1pPr>
            <a:lvl2pPr marL="914400" lvl="1" indent="-308610" algn="l">
              <a:lnSpc>
                <a:spcPct val="100000"/>
              </a:lnSpc>
              <a:spcBef>
                <a:spcPts val="600"/>
              </a:spcBef>
              <a:spcAft>
                <a:spcPts val="0"/>
              </a:spcAft>
              <a:buSzPts val="1260"/>
              <a:buChar char="•"/>
              <a:defRPr sz="1400"/>
            </a:lvl2pPr>
            <a:lvl3pPr marL="1371600" lvl="2" indent="-308610" algn="l">
              <a:lnSpc>
                <a:spcPct val="100000"/>
              </a:lnSpc>
              <a:spcBef>
                <a:spcPts val="600"/>
              </a:spcBef>
              <a:spcAft>
                <a:spcPts val="0"/>
              </a:spcAft>
              <a:buSzPts val="1260"/>
              <a:buChar char="–"/>
              <a:defRPr sz="1400"/>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287" name="Google Shape;287;p35"/>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er Success">
  <p:cSld name="Customer Success">
    <p:spTree>
      <p:nvGrpSpPr>
        <p:cNvPr id="1" name="Shape 288"/>
        <p:cNvGrpSpPr/>
        <p:nvPr/>
      </p:nvGrpSpPr>
      <p:grpSpPr>
        <a:xfrm>
          <a:off x="0" y="0"/>
          <a:ext cx="0" cy="0"/>
          <a:chOff x="0" y="0"/>
          <a:chExt cx="0" cy="0"/>
        </a:xfrm>
      </p:grpSpPr>
      <p:sp>
        <p:nvSpPr>
          <p:cNvPr id="289" name="Google Shape;289;p36"/>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36"/>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1"/>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cxnSp>
        <p:nvCxnSpPr>
          <p:cNvPr id="291" name="Google Shape;291;p36"/>
          <p:cNvCxnSpPr/>
          <p:nvPr/>
        </p:nvCxnSpPr>
        <p:spPr>
          <a:xfrm>
            <a:off x="609600" y="1552248"/>
            <a:ext cx="3471746" cy="0"/>
          </a:xfrm>
          <a:prstGeom prst="straightConnector1">
            <a:avLst/>
          </a:prstGeom>
          <a:noFill/>
          <a:ln w="22225" cap="flat" cmpd="sng">
            <a:solidFill>
              <a:schemeClr val="accent3"/>
            </a:solidFill>
            <a:prstDash val="solid"/>
            <a:miter lim="800000"/>
            <a:headEnd type="none" w="sm" len="sm"/>
            <a:tailEnd type="none" w="sm" len="sm"/>
          </a:ln>
        </p:spPr>
      </p:cxnSp>
      <p:sp>
        <p:nvSpPr>
          <p:cNvPr id="292" name="Google Shape;292;p36"/>
          <p:cNvSpPr txBox="1">
            <a:spLocks noGrp="1"/>
          </p:cNvSpPr>
          <p:nvPr>
            <p:ph type="body" idx="2"/>
          </p:nvPr>
        </p:nvSpPr>
        <p:spPr>
          <a:xfrm>
            <a:off x="613093" y="1564006"/>
            <a:ext cx="2006600" cy="227454"/>
          </a:xfrm>
          <a:prstGeom prst="rect">
            <a:avLst/>
          </a:prstGeom>
          <a:noFill/>
          <a:ln>
            <a:noFill/>
          </a:ln>
        </p:spPr>
        <p:txBody>
          <a:bodyPr spcFirstLastPara="1" wrap="square" lIns="0" tIns="0" rIns="0" bIns="0" anchor="b" anchorCtr="0">
            <a:noAutofit/>
          </a:bodyPr>
          <a:lstStyle>
            <a:lvl1pPr marL="457200" lvl="0" indent="-297180" algn="l">
              <a:lnSpc>
                <a:spcPct val="100000"/>
              </a:lnSpc>
              <a:spcBef>
                <a:spcPts val="0"/>
              </a:spcBef>
              <a:spcAft>
                <a:spcPts val="0"/>
              </a:spcAft>
              <a:buSzPts val="1080"/>
              <a:buChar char="​"/>
              <a:defRPr sz="1200">
                <a:solidFill>
                  <a:schemeClr val="accent3"/>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08610" algn="l">
              <a:lnSpc>
                <a:spcPct val="100000"/>
              </a:lnSpc>
              <a:spcBef>
                <a:spcPts val="600"/>
              </a:spcBef>
              <a:spcAft>
                <a:spcPts val="0"/>
              </a:spcAft>
              <a:buSzPts val="126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293" name="Google Shape;293;p36"/>
          <p:cNvSpPr txBox="1">
            <a:spLocks noGrp="1"/>
          </p:cNvSpPr>
          <p:nvPr>
            <p:ph type="body" idx="3"/>
          </p:nvPr>
        </p:nvSpPr>
        <p:spPr>
          <a:xfrm>
            <a:off x="611645" y="1901093"/>
            <a:ext cx="3201848" cy="1214595"/>
          </a:xfrm>
          <a:prstGeom prst="rect">
            <a:avLst/>
          </a:prstGeom>
          <a:noFill/>
          <a:ln>
            <a:noFill/>
          </a:ln>
        </p:spPr>
        <p:txBody>
          <a:bodyPr spcFirstLastPara="1" wrap="square" lIns="0" tIns="0" rIns="0" bIns="457200" anchor="t" anchorCtr="0">
            <a:noAutofit/>
          </a:bodyPr>
          <a:lstStyle>
            <a:lvl1pPr marL="457200" lvl="0" indent="-288607" algn="l">
              <a:lnSpc>
                <a:spcPct val="100000"/>
              </a:lnSpc>
              <a:spcBef>
                <a:spcPts val="0"/>
              </a:spcBef>
              <a:spcAft>
                <a:spcPts val="0"/>
              </a:spcAft>
              <a:buSzPts val="945"/>
              <a:buChar char="​"/>
              <a:defRPr sz="1050">
                <a:solidFill>
                  <a:schemeClr val="dk2"/>
                </a:solidFill>
              </a:defRPr>
            </a:lvl1pPr>
            <a:lvl2pPr marL="914400" lvl="1" indent="-285750" algn="l">
              <a:lnSpc>
                <a:spcPct val="100000"/>
              </a:lnSpc>
              <a:spcBef>
                <a:spcPts val="0"/>
              </a:spcBef>
              <a:spcAft>
                <a:spcPts val="0"/>
              </a:spcAft>
              <a:buSzPts val="900"/>
              <a:buChar char="•"/>
              <a:defRPr sz="1000">
                <a:solidFill>
                  <a:schemeClr val="dk2"/>
                </a:solidFill>
              </a:defRPr>
            </a:lvl2pPr>
            <a:lvl3pPr marL="1371600" lvl="2" indent="-308610" algn="l">
              <a:lnSpc>
                <a:spcPct val="100000"/>
              </a:lnSpc>
              <a:spcBef>
                <a:spcPts val="600"/>
              </a:spcBef>
              <a:spcAft>
                <a:spcPts val="0"/>
              </a:spcAft>
              <a:buSzPts val="1260"/>
              <a:buChar char="–"/>
              <a:defRPr sz="1400">
                <a:solidFill>
                  <a:schemeClr val="dk2"/>
                </a:solidFill>
              </a:defRPr>
            </a:lvl3pPr>
            <a:lvl4pPr marL="1828800" lvl="3" indent="-297180" algn="l">
              <a:lnSpc>
                <a:spcPct val="100000"/>
              </a:lnSpc>
              <a:spcBef>
                <a:spcPts val="600"/>
              </a:spcBef>
              <a:spcAft>
                <a:spcPts val="0"/>
              </a:spcAft>
              <a:buSzPts val="1080"/>
              <a:buChar char="•"/>
              <a:defRPr sz="1200">
                <a:solidFill>
                  <a:schemeClr val="dk2"/>
                </a:solidFill>
              </a:defRPr>
            </a:lvl4pPr>
            <a:lvl5pPr marL="2286000" lvl="4" indent="-297179" algn="l">
              <a:lnSpc>
                <a:spcPct val="100000"/>
              </a:lnSpc>
              <a:spcBef>
                <a:spcPts val="600"/>
              </a:spcBef>
              <a:spcAft>
                <a:spcPts val="0"/>
              </a:spcAft>
              <a:buSzPts val="1080"/>
              <a:buChar char="–"/>
              <a:defRPr sz="1200">
                <a:solidFill>
                  <a:schemeClr val="dk2"/>
                </a:solidFill>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cxnSp>
        <p:nvCxnSpPr>
          <p:cNvPr id="294" name="Google Shape;294;p36"/>
          <p:cNvCxnSpPr/>
          <p:nvPr/>
        </p:nvCxnSpPr>
        <p:spPr>
          <a:xfrm>
            <a:off x="4412165" y="1552248"/>
            <a:ext cx="3471746" cy="0"/>
          </a:xfrm>
          <a:prstGeom prst="straightConnector1">
            <a:avLst/>
          </a:prstGeom>
          <a:noFill/>
          <a:ln w="22225" cap="flat" cmpd="sng">
            <a:solidFill>
              <a:schemeClr val="accent3"/>
            </a:solidFill>
            <a:prstDash val="solid"/>
            <a:miter lim="800000"/>
            <a:headEnd type="none" w="sm" len="sm"/>
            <a:tailEnd type="none" w="sm" len="sm"/>
          </a:ln>
        </p:spPr>
      </p:cxnSp>
      <p:sp>
        <p:nvSpPr>
          <p:cNvPr id="295" name="Google Shape;295;p36"/>
          <p:cNvSpPr txBox="1">
            <a:spLocks noGrp="1"/>
          </p:cNvSpPr>
          <p:nvPr>
            <p:ph type="body" idx="4"/>
          </p:nvPr>
        </p:nvSpPr>
        <p:spPr>
          <a:xfrm>
            <a:off x="4418012" y="1564006"/>
            <a:ext cx="2006600" cy="227454"/>
          </a:xfrm>
          <a:prstGeom prst="rect">
            <a:avLst/>
          </a:prstGeom>
          <a:noFill/>
          <a:ln>
            <a:noFill/>
          </a:ln>
        </p:spPr>
        <p:txBody>
          <a:bodyPr spcFirstLastPara="1" wrap="square" lIns="0" tIns="0" rIns="0" bIns="0" anchor="b" anchorCtr="0">
            <a:noAutofit/>
          </a:bodyPr>
          <a:lstStyle>
            <a:lvl1pPr marL="457200" lvl="0" indent="-297180" algn="l">
              <a:lnSpc>
                <a:spcPct val="100000"/>
              </a:lnSpc>
              <a:spcBef>
                <a:spcPts val="0"/>
              </a:spcBef>
              <a:spcAft>
                <a:spcPts val="0"/>
              </a:spcAft>
              <a:buSzPts val="1080"/>
              <a:buChar char="​"/>
              <a:defRPr sz="1200">
                <a:solidFill>
                  <a:schemeClr val="accent3"/>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08610" algn="l">
              <a:lnSpc>
                <a:spcPct val="100000"/>
              </a:lnSpc>
              <a:spcBef>
                <a:spcPts val="600"/>
              </a:spcBef>
              <a:spcAft>
                <a:spcPts val="0"/>
              </a:spcAft>
              <a:buSzPts val="126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296" name="Google Shape;296;p36"/>
          <p:cNvSpPr txBox="1">
            <a:spLocks noGrp="1"/>
          </p:cNvSpPr>
          <p:nvPr>
            <p:ph type="body" idx="5"/>
          </p:nvPr>
        </p:nvSpPr>
        <p:spPr>
          <a:xfrm>
            <a:off x="4414210" y="1901094"/>
            <a:ext cx="3201848" cy="1225566"/>
          </a:xfrm>
          <a:prstGeom prst="rect">
            <a:avLst/>
          </a:prstGeom>
          <a:noFill/>
          <a:ln>
            <a:noFill/>
          </a:ln>
        </p:spPr>
        <p:txBody>
          <a:bodyPr spcFirstLastPara="1" wrap="square" lIns="0" tIns="0" rIns="0" bIns="457200" anchor="t" anchorCtr="0">
            <a:noAutofit/>
          </a:bodyPr>
          <a:lstStyle>
            <a:lvl1pPr marL="457200" lvl="0" indent="-288607" algn="l">
              <a:lnSpc>
                <a:spcPct val="100000"/>
              </a:lnSpc>
              <a:spcBef>
                <a:spcPts val="0"/>
              </a:spcBef>
              <a:spcAft>
                <a:spcPts val="0"/>
              </a:spcAft>
              <a:buSzPts val="945"/>
              <a:buChar char="​"/>
              <a:defRPr sz="1050">
                <a:solidFill>
                  <a:schemeClr val="dk2"/>
                </a:solidFill>
              </a:defRPr>
            </a:lvl1pPr>
            <a:lvl2pPr marL="914400" lvl="1" indent="-285750" algn="l">
              <a:lnSpc>
                <a:spcPct val="100000"/>
              </a:lnSpc>
              <a:spcBef>
                <a:spcPts val="0"/>
              </a:spcBef>
              <a:spcAft>
                <a:spcPts val="0"/>
              </a:spcAft>
              <a:buSzPts val="900"/>
              <a:buChar char="•"/>
              <a:defRPr sz="1000">
                <a:solidFill>
                  <a:schemeClr val="dk2"/>
                </a:solidFill>
              </a:defRPr>
            </a:lvl2pPr>
            <a:lvl3pPr marL="1371600" lvl="2" indent="-308610" algn="l">
              <a:lnSpc>
                <a:spcPct val="100000"/>
              </a:lnSpc>
              <a:spcBef>
                <a:spcPts val="600"/>
              </a:spcBef>
              <a:spcAft>
                <a:spcPts val="0"/>
              </a:spcAft>
              <a:buSzPts val="1260"/>
              <a:buChar char="–"/>
              <a:defRPr sz="1400">
                <a:solidFill>
                  <a:schemeClr val="dk2"/>
                </a:solidFill>
              </a:defRPr>
            </a:lvl3pPr>
            <a:lvl4pPr marL="1828800" lvl="3" indent="-297180" algn="l">
              <a:lnSpc>
                <a:spcPct val="100000"/>
              </a:lnSpc>
              <a:spcBef>
                <a:spcPts val="600"/>
              </a:spcBef>
              <a:spcAft>
                <a:spcPts val="0"/>
              </a:spcAft>
              <a:buSzPts val="1080"/>
              <a:buChar char="•"/>
              <a:defRPr sz="1200">
                <a:solidFill>
                  <a:schemeClr val="dk2"/>
                </a:solidFill>
              </a:defRPr>
            </a:lvl4pPr>
            <a:lvl5pPr marL="2286000" lvl="4" indent="-297179" algn="l">
              <a:lnSpc>
                <a:spcPct val="100000"/>
              </a:lnSpc>
              <a:spcBef>
                <a:spcPts val="600"/>
              </a:spcBef>
              <a:spcAft>
                <a:spcPts val="0"/>
              </a:spcAft>
              <a:buSzPts val="1080"/>
              <a:buChar char="–"/>
              <a:defRPr sz="1200">
                <a:solidFill>
                  <a:schemeClr val="dk2"/>
                </a:solidFill>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cxnSp>
        <p:nvCxnSpPr>
          <p:cNvPr id="297" name="Google Shape;297;p36"/>
          <p:cNvCxnSpPr/>
          <p:nvPr/>
        </p:nvCxnSpPr>
        <p:spPr>
          <a:xfrm>
            <a:off x="609600" y="3325372"/>
            <a:ext cx="3471746" cy="0"/>
          </a:xfrm>
          <a:prstGeom prst="straightConnector1">
            <a:avLst/>
          </a:prstGeom>
          <a:noFill/>
          <a:ln w="22225" cap="flat" cmpd="sng">
            <a:solidFill>
              <a:schemeClr val="accent4"/>
            </a:solidFill>
            <a:prstDash val="solid"/>
            <a:miter lim="800000"/>
            <a:headEnd type="none" w="sm" len="sm"/>
            <a:tailEnd type="none" w="sm" len="sm"/>
          </a:ln>
        </p:spPr>
      </p:cxnSp>
      <p:sp>
        <p:nvSpPr>
          <p:cNvPr id="298" name="Google Shape;298;p36"/>
          <p:cNvSpPr txBox="1">
            <a:spLocks noGrp="1"/>
          </p:cNvSpPr>
          <p:nvPr>
            <p:ph type="body" idx="6"/>
          </p:nvPr>
        </p:nvSpPr>
        <p:spPr>
          <a:xfrm>
            <a:off x="613093" y="3345364"/>
            <a:ext cx="2006600" cy="227454"/>
          </a:xfrm>
          <a:prstGeom prst="rect">
            <a:avLst/>
          </a:prstGeom>
          <a:noFill/>
          <a:ln>
            <a:noFill/>
          </a:ln>
        </p:spPr>
        <p:txBody>
          <a:bodyPr spcFirstLastPara="1" wrap="square" lIns="0" tIns="0" rIns="0" bIns="0" anchor="b" anchorCtr="0">
            <a:noAutofit/>
          </a:bodyPr>
          <a:lstStyle>
            <a:lvl1pPr marL="457200" lvl="0" indent="-297180" algn="l">
              <a:lnSpc>
                <a:spcPct val="100000"/>
              </a:lnSpc>
              <a:spcBef>
                <a:spcPts val="0"/>
              </a:spcBef>
              <a:spcAft>
                <a:spcPts val="0"/>
              </a:spcAft>
              <a:buSzPts val="1080"/>
              <a:buChar char="​"/>
              <a:defRPr sz="1200">
                <a:solidFill>
                  <a:schemeClr val="accent4"/>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08610" algn="l">
              <a:lnSpc>
                <a:spcPct val="100000"/>
              </a:lnSpc>
              <a:spcBef>
                <a:spcPts val="600"/>
              </a:spcBef>
              <a:spcAft>
                <a:spcPts val="0"/>
              </a:spcAft>
              <a:buSzPts val="126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299" name="Google Shape;299;p36"/>
          <p:cNvSpPr txBox="1">
            <a:spLocks noGrp="1"/>
          </p:cNvSpPr>
          <p:nvPr>
            <p:ph type="body" idx="7"/>
          </p:nvPr>
        </p:nvSpPr>
        <p:spPr>
          <a:xfrm>
            <a:off x="611645" y="3693430"/>
            <a:ext cx="3201848" cy="1110049"/>
          </a:xfrm>
          <a:prstGeom prst="rect">
            <a:avLst/>
          </a:prstGeom>
          <a:noFill/>
          <a:ln>
            <a:noFill/>
          </a:ln>
        </p:spPr>
        <p:txBody>
          <a:bodyPr spcFirstLastPara="1" wrap="square" lIns="0" tIns="0" rIns="0" bIns="457200" anchor="t" anchorCtr="0">
            <a:noAutofit/>
          </a:bodyPr>
          <a:lstStyle>
            <a:lvl1pPr marL="457200" lvl="0" indent="-288607" algn="l">
              <a:lnSpc>
                <a:spcPct val="100000"/>
              </a:lnSpc>
              <a:spcBef>
                <a:spcPts val="0"/>
              </a:spcBef>
              <a:spcAft>
                <a:spcPts val="0"/>
              </a:spcAft>
              <a:buSzPts val="945"/>
              <a:buChar char="​"/>
              <a:defRPr sz="1050">
                <a:solidFill>
                  <a:schemeClr val="dk2"/>
                </a:solidFill>
              </a:defRPr>
            </a:lvl1pPr>
            <a:lvl2pPr marL="914400" lvl="1" indent="-285750" algn="l">
              <a:lnSpc>
                <a:spcPct val="100000"/>
              </a:lnSpc>
              <a:spcBef>
                <a:spcPts val="0"/>
              </a:spcBef>
              <a:spcAft>
                <a:spcPts val="0"/>
              </a:spcAft>
              <a:buSzPts val="900"/>
              <a:buChar char="•"/>
              <a:defRPr sz="1000">
                <a:solidFill>
                  <a:schemeClr val="dk2"/>
                </a:solidFill>
              </a:defRPr>
            </a:lvl2pPr>
            <a:lvl3pPr marL="1371600" lvl="2" indent="-308610" algn="l">
              <a:lnSpc>
                <a:spcPct val="100000"/>
              </a:lnSpc>
              <a:spcBef>
                <a:spcPts val="600"/>
              </a:spcBef>
              <a:spcAft>
                <a:spcPts val="0"/>
              </a:spcAft>
              <a:buSzPts val="1260"/>
              <a:buChar char="–"/>
              <a:defRPr sz="1400">
                <a:solidFill>
                  <a:schemeClr val="dk2"/>
                </a:solidFill>
              </a:defRPr>
            </a:lvl3pPr>
            <a:lvl4pPr marL="1828800" lvl="3" indent="-297180" algn="l">
              <a:lnSpc>
                <a:spcPct val="100000"/>
              </a:lnSpc>
              <a:spcBef>
                <a:spcPts val="600"/>
              </a:spcBef>
              <a:spcAft>
                <a:spcPts val="0"/>
              </a:spcAft>
              <a:buSzPts val="1080"/>
              <a:buChar char="•"/>
              <a:defRPr sz="1200">
                <a:solidFill>
                  <a:schemeClr val="dk2"/>
                </a:solidFill>
              </a:defRPr>
            </a:lvl4pPr>
            <a:lvl5pPr marL="2286000" lvl="4" indent="-297179" algn="l">
              <a:lnSpc>
                <a:spcPct val="100000"/>
              </a:lnSpc>
              <a:spcBef>
                <a:spcPts val="600"/>
              </a:spcBef>
              <a:spcAft>
                <a:spcPts val="0"/>
              </a:spcAft>
              <a:buSzPts val="1080"/>
              <a:buChar char="–"/>
              <a:defRPr sz="1200">
                <a:solidFill>
                  <a:schemeClr val="dk2"/>
                </a:solidFill>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cxnSp>
        <p:nvCxnSpPr>
          <p:cNvPr id="300" name="Google Shape;300;p36"/>
          <p:cNvCxnSpPr/>
          <p:nvPr/>
        </p:nvCxnSpPr>
        <p:spPr>
          <a:xfrm>
            <a:off x="4412165" y="3325372"/>
            <a:ext cx="3471746" cy="0"/>
          </a:xfrm>
          <a:prstGeom prst="straightConnector1">
            <a:avLst/>
          </a:prstGeom>
          <a:noFill/>
          <a:ln w="22225" cap="flat" cmpd="sng">
            <a:solidFill>
              <a:schemeClr val="accent4"/>
            </a:solidFill>
            <a:prstDash val="solid"/>
            <a:miter lim="800000"/>
            <a:headEnd type="none" w="sm" len="sm"/>
            <a:tailEnd type="none" w="sm" len="sm"/>
          </a:ln>
        </p:spPr>
      </p:cxnSp>
      <p:sp>
        <p:nvSpPr>
          <p:cNvPr id="301" name="Google Shape;301;p36"/>
          <p:cNvSpPr txBox="1">
            <a:spLocks noGrp="1"/>
          </p:cNvSpPr>
          <p:nvPr>
            <p:ph type="body" idx="8"/>
          </p:nvPr>
        </p:nvSpPr>
        <p:spPr>
          <a:xfrm>
            <a:off x="4426811" y="3345364"/>
            <a:ext cx="2006600" cy="227454"/>
          </a:xfrm>
          <a:prstGeom prst="rect">
            <a:avLst/>
          </a:prstGeom>
          <a:noFill/>
          <a:ln>
            <a:noFill/>
          </a:ln>
        </p:spPr>
        <p:txBody>
          <a:bodyPr spcFirstLastPara="1" wrap="square" lIns="0" tIns="0" rIns="0" bIns="0" anchor="t" anchorCtr="0">
            <a:noAutofit/>
          </a:bodyPr>
          <a:lstStyle>
            <a:lvl1pPr marL="457200" lvl="0" indent="-297180" algn="l">
              <a:lnSpc>
                <a:spcPct val="100000"/>
              </a:lnSpc>
              <a:spcBef>
                <a:spcPts val="600"/>
              </a:spcBef>
              <a:spcAft>
                <a:spcPts val="0"/>
              </a:spcAft>
              <a:buSzPts val="1080"/>
              <a:buChar char="​"/>
              <a:defRPr sz="1200">
                <a:solidFill>
                  <a:schemeClr val="accent4"/>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02" name="Google Shape;302;p36"/>
          <p:cNvSpPr txBox="1">
            <a:spLocks noGrp="1"/>
          </p:cNvSpPr>
          <p:nvPr>
            <p:ph type="body" idx="9"/>
          </p:nvPr>
        </p:nvSpPr>
        <p:spPr>
          <a:xfrm>
            <a:off x="4414210" y="3693430"/>
            <a:ext cx="3201848" cy="1132351"/>
          </a:xfrm>
          <a:prstGeom prst="rect">
            <a:avLst/>
          </a:prstGeom>
          <a:noFill/>
          <a:ln>
            <a:noFill/>
          </a:ln>
        </p:spPr>
        <p:txBody>
          <a:bodyPr spcFirstLastPara="1" wrap="square" lIns="0" tIns="0" rIns="0" bIns="457200" anchor="t" anchorCtr="0">
            <a:noAutofit/>
          </a:bodyPr>
          <a:lstStyle>
            <a:lvl1pPr marL="457200" lvl="0" indent="-288607" algn="l">
              <a:lnSpc>
                <a:spcPct val="100000"/>
              </a:lnSpc>
              <a:spcBef>
                <a:spcPts val="0"/>
              </a:spcBef>
              <a:spcAft>
                <a:spcPts val="0"/>
              </a:spcAft>
              <a:buSzPts val="945"/>
              <a:buChar char="​"/>
              <a:defRPr sz="1050">
                <a:solidFill>
                  <a:schemeClr val="dk2"/>
                </a:solidFill>
              </a:defRPr>
            </a:lvl1pPr>
            <a:lvl2pPr marL="914400" lvl="1" indent="-285750" algn="l">
              <a:lnSpc>
                <a:spcPct val="100000"/>
              </a:lnSpc>
              <a:spcBef>
                <a:spcPts val="0"/>
              </a:spcBef>
              <a:spcAft>
                <a:spcPts val="0"/>
              </a:spcAft>
              <a:buSzPts val="900"/>
              <a:buChar char="•"/>
              <a:defRPr sz="1000">
                <a:solidFill>
                  <a:schemeClr val="dk2"/>
                </a:solidFill>
              </a:defRPr>
            </a:lvl2pPr>
            <a:lvl3pPr marL="1371600" lvl="2" indent="-308610" algn="l">
              <a:lnSpc>
                <a:spcPct val="100000"/>
              </a:lnSpc>
              <a:spcBef>
                <a:spcPts val="600"/>
              </a:spcBef>
              <a:spcAft>
                <a:spcPts val="0"/>
              </a:spcAft>
              <a:buSzPts val="1260"/>
              <a:buChar char="–"/>
              <a:defRPr sz="1400">
                <a:solidFill>
                  <a:schemeClr val="dk2"/>
                </a:solidFill>
              </a:defRPr>
            </a:lvl3pPr>
            <a:lvl4pPr marL="1828800" lvl="3" indent="-297180" algn="l">
              <a:lnSpc>
                <a:spcPct val="100000"/>
              </a:lnSpc>
              <a:spcBef>
                <a:spcPts val="600"/>
              </a:spcBef>
              <a:spcAft>
                <a:spcPts val="0"/>
              </a:spcAft>
              <a:buSzPts val="1080"/>
              <a:buChar char="•"/>
              <a:defRPr sz="1200">
                <a:solidFill>
                  <a:schemeClr val="dk2"/>
                </a:solidFill>
              </a:defRPr>
            </a:lvl4pPr>
            <a:lvl5pPr marL="2286000" lvl="4" indent="-297179" algn="l">
              <a:lnSpc>
                <a:spcPct val="100000"/>
              </a:lnSpc>
              <a:spcBef>
                <a:spcPts val="600"/>
              </a:spcBef>
              <a:spcAft>
                <a:spcPts val="0"/>
              </a:spcAft>
              <a:buSzPts val="1080"/>
              <a:buChar char="–"/>
              <a:defRPr sz="1200">
                <a:solidFill>
                  <a:schemeClr val="dk2"/>
                </a:solidFill>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cxnSp>
        <p:nvCxnSpPr>
          <p:cNvPr id="303" name="Google Shape;303;p36"/>
          <p:cNvCxnSpPr/>
          <p:nvPr/>
        </p:nvCxnSpPr>
        <p:spPr>
          <a:xfrm>
            <a:off x="608739" y="5023689"/>
            <a:ext cx="7319778" cy="0"/>
          </a:xfrm>
          <a:prstGeom prst="straightConnector1">
            <a:avLst/>
          </a:prstGeom>
          <a:noFill/>
          <a:ln w="22225" cap="flat" cmpd="sng">
            <a:solidFill>
              <a:schemeClr val="dk1"/>
            </a:solidFill>
            <a:prstDash val="solid"/>
            <a:miter lim="800000"/>
            <a:headEnd type="none" w="sm" len="sm"/>
            <a:tailEnd type="none" w="sm" len="sm"/>
          </a:ln>
        </p:spPr>
      </p:cxnSp>
      <p:sp>
        <p:nvSpPr>
          <p:cNvPr id="304" name="Google Shape;304;p36"/>
          <p:cNvSpPr txBox="1">
            <a:spLocks noGrp="1"/>
          </p:cNvSpPr>
          <p:nvPr>
            <p:ph type="body" idx="13"/>
          </p:nvPr>
        </p:nvSpPr>
        <p:spPr>
          <a:xfrm>
            <a:off x="613093" y="5026984"/>
            <a:ext cx="3200400" cy="227454"/>
          </a:xfrm>
          <a:prstGeom prst="rect">
            <a:avLst/>
          </a:prstGeom>
          <a:noFill/>
          <a:ln>
            <a:noFill/>
          </a:ln>
        </p:spPr>
        <p:txBody>
          <a:bodyPr spcFirstLastPara="1" wrap="square" lIns="0" tIns="0" rIns="0" bIns="0" anchor="b" anchorCtr="0">
            <a:noAutofit/>
          </a:bodyPr>
          <a:lstStyle>
            <a:lvl1pPr marL="457200" lvl="0" indent="-288607" algn="l">
              <a:lnSpc>
                <a:spcPct val="100000"/>
              </a:lnSpc>
              <a:spcBef>
                <a:spcPts val="0"/>
              </a:spcBef>
              <a:spcAft>
                <a:spcPts val="0"/>
              </a:spcAft>
              <a:buSzPts val="945"/>
              <a:buChar char="​"/>
              <a:defRPr sz="1050">
                <a:solidFill>
                  <a:schemeClr val="dk1"/>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08610" algn="l">
              <a:lnSpc>
                <a:spcPct val="100000"/>
              </a:lnSpc>
              <a:spcBef>
                <a:spcPts val="600"/>
              </a:spcBef>
              <a:spcAft>
                <a:spcPts val="0"/>
              </a:spcAft>
              <a:buSzPts val="126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05" name="Google Shape;305;p36"/>
          <p:cNvSpPr txBox="1">
            <a:spLocks noGrp="1"/>
          </p:cNvSpPr>
          <p:nvPr>
            <p:ph type="body" idx="14"/>
          </p:nvPr>
        </p:nvSpPr>
        <p:spPr>
          <a:xfrm>
            <a:off x="613093" y="5326736"/>
            <a:ext cx="3200400" cy="227454"/>
          </a:xfrm>
          <a:prstGeom prst="rect">
            <a:avLst/>
          </a:prstGeom>
          <a:noFill/>
          <a:ln>
            <a:noFill/>
          </a:ln>
        </p:spPr>
        <p:txBody>
          <a:bodyPr spcFirstLastPara="1" wrap="square" lIns="0" tIns="0" rIns="0" bIns="0" anchor="b" anchorCtr="0">
            <a:noAutofit/>
          </a:bodyPr>
          <a:lstStyle>
            <a:lvl1pPr marL="457200" lvl="0" indent="-285750" algn="l">
              <a:lnSpc>
                <a:spcPct val="100000"/>
              </a:lnSpc>
              <a:spcBef>
                <a:spcPts val="0"/>
              </a:spcBef>
              <a:spcAft>
                <a:spcPts val="0"/>
              </a:spcAft>
              <a:buSzPts val="900"/>
              <a:buChar char="​"/>
              <a:defRPr sz="1000">
                <a:solidFill>
                  <a:schemeClr val="dk1"/>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08610" algn="l">
              <a:lnSpc>
                <a:spcPct val="100000"/>
              </a:lnSpc>
              <a:spcBef>
                <a:spcPts val="600"/>
              </a:spcBef>
              <a:spcAft>
                <a:spcPts val="0"/>
              </a:spcAft>
              <a:buSzPts val="126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06" name="Google Shape;306;p36"/>
          <p:cNvSpPr txBox="1">
            <a:spLocks noGrp="1"/>
          </p:cNvSpPr>
          <p:nvPr>
            <p:ph type="body" idx="15"/>
          </p:nvPr>
        </p:nvSpPr>
        <p:spPr>
          <a:xfrm>
            <a:off x="613093" y="5576118"/>
            <a:ext cx="3200400" cy="227454"/>
          </a:xfrm>
          <a:prstGeom prst="rect">
            <a:avLst/>
          </a:prstGeom>
          <a:noFill/>
          <a:ln>
            <a:noFill/>
          </a:ln>
        </p:spPr>
        <p:txBody>
          <a:bodyPr spcFirstLastPara="1" wrap="square" lIns="0" tIns="0" rIns="0" bIns="0" anchor="b" anchorCtr="0">
            <a:noAutofit/>
          </a:bodyPr>
          <a:lstStyle>
            <a:lvl1pPr marL="457200" lvl="0" indent="-285750" algn="l">
              <a:lnSpc>
                <a:spcPct val="100000"/>
              </a:lnSpc>
              <a:spcBef>
                <a:spcPts val="0"/>
              </a:spcBef>
              <a:spcAft>
                <a:spcPts val="0"/>
              </a:spcAft>
              <a:buSzPts val="900"/>
              <a:buChar char="​"/>
              <a:defRPr sz="1000">
                <a:solidFill>
                  <a:schemeClr val="dk1"/>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08610" algn="l">
              <a:lnSpc>
                <a:spcPct val="100000"/>
              </a:lnSpc>
              <a:spcBef>
                <a:spcPts val="600"/>
              </a:spcBef>
              <a:spcAft>
                <a:spcPts val="0"/>
              </a:spcAft>
              <a:buSzPts val="126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07" name="Google Shape;307;p36"/>
          <p:cNvSpPr txBox="1">
            <a:spLocks noGrp="1"/>
          </p:cNvSpPr>
          <p:nvPr>
            <p:ph type="body" idx="16"/>
          </p:nvPr>
        </p:nvSpPr>
        <p:spPr>
          <a:xfrm>
            <a:off x="613093" y="5807027"/>
            <a:ext cx="3200400" cy="227454"/>
          </a:xfrm>
          <a:prstGeom prst="rect">
            <a:avLst/>
          </a:prstGeom>
          <a:noFill/>
          <a:ln>
            <a:noFill/>
          </a:ln>
        </p:spPr>
        <p:txBody>
          <a:bodyPr spcFirstLastPara="1" wrap="square" lIns="0" tIns="0" rIns="0" bIns="0" anchor="b" anchorCtr="0">
            <a:noAutofit/>
          </a:bodyPr>
          <a:lstStyle>
            <a:lvl1pPr marL="457200" lvl="0" indent="-285750" algn="l">
              <a:lnSpc>
                <a:spcPct val="100000"/>
              </a:lnSpc>
              <a:spcBef>
                <a:spcPts val="0"/>
              </a:spcBef>
              <a:spcAft>
                <a:spcPts val="0"/>
              </a:spcAft>
              <a:buSzPts val="900"/>
              <a:buChar char="​"/>
              <a:defRPr sz="1000">
                <a:solidFill>
                  <a:schemeClr val="dk1"/>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08610" algn="l">
              <a:lnSpc>
                <a:spcPct val="100000"/>
              </a:lnSpc>
              <a:spcBef>
                <a:spcPts val="600"/>
              </a:spcBef>
              <a:spcAft>
                <a:spcPts val="0"/>
              </a:spcAft>
              <a:buSzPts val="126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08" name="Google Shape;308;p36"/>
          <p:cNvSpPr txBox="1">
            <a:spLocks noGrp="1"/>
          </p:cNvSpPr>
          <p:nvPr>
            <p:ph type="body" idx="17"/>
          </p:nvPr>
        </p:nvSpPr>
        <p:spPr>
          <a:xfrm>
            <a:off x="4393597" y="5039274"/>
            <a:ext cx="3200400" cy="227454"/>
          </a:xfrm>
          <a:prstGeom prst="rect">
            <a:avLst/>
          </a:prstGeom>
          <a:noFill/>
          <a:ln>
            <a:noFill/>
          </a:ln>
        </p:spPr>
        <p:txBody>
          <a:bodyPr spcFirstLastPara="1" wrap="square" lIns="0" tIns="0" rIns="0" bIns="0" anchor="b" anchorCtr="0">
            <a:noAutofit/>
          </a:bodyPr>
          <a:lstStyle>
            <a:lvl1pPr marL="457200" lvl="0" indent="-288607" algn="l">
              <a:lnSpc>
                <a:spcPct val="100000"/>
              </a:lnSpc>
              <a:spcBef>
                <a:spcPts val="0"/>
              </a:spcBef>
              <a:spcAft>
                <a:spcPts val="0"/>
              </a:spcAft>
              <a:buSzPts val="945"/>
              <a:buChar char="​"/>
              <a:defRPr sz="1050">
                <a:solidFill>
                  <a:schemeClr val="dk1"/>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08610" algn="l">
              <a:lnSpc>
                <a:spcPct val="100000"/>
              </a:lnSpc>
              <a:spcBef>
                <a:spcPts val="600"/>
              </a:spcBef>
              <a:spcAft>
                <a:spcPts val="0"/>
              </a:spcAft>
              <a:buSzPts val="126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09" name="Google Shape;309;p36"/>
          <p:cNvSpPr txBox="1">
            <a:spLocks noGrp="1"/>
          </p:cNvSpPr>
          <p:nvPr>
            <p:ph type="body" idx="18"/>
          </p:nvPr>
        </p:nvSpPr>
        <p:spPr>
          <a:xfrm>
            <a:off x="4400790" y="5327336"/>
            <a:ext cx="3200400" cy="227454"/>
          </a:xfrm>
          <a:prstGeom prst="rect">
            <a:avLst/>
          </a:prstGeom>
          <a:noFill/>
          <a:ln>
            <a:noFill/>
          </a:ln>
        </p:spPr>
        <p:txBody>
          <a:bodyPr spcFirstLastPara="1" wrap="square" lIns="0" tIns="0" rIns="0" bIns="0" anchor="b" anchorCtr="0">
            <a:noAutofit/>
          </a:bodyPr>
          <a:lstStyle>
            <a:lvl1pPr marL="457200" lvl="0" indent="-285750" algn="l">
              <a:lnSpc>
                <a:spcPct val="100000"/>
              </a:lnSpc>
              <a:spcBef>
                <a:spcPts val="0"/>
              </a:spcBef>
              <a:spcAft>
                <a:spcPts val="0"/>
              </a:spcAft>
              <a:buSzPts val="900"/>
              <a:buChar char="​"/>
              <a:defRPr sz="1000">
                <a:solidFill>
                  <a:schemeClr val="dk1"/>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08610" algn="l">
              <a:lnSpc>
                <a:spcPct val="100000"/>
              </a:lnSpc>
              <a:spcBef>
                <a:spcPts val="600"/>
              </a:spcBef>
              <a:spcAft>
                <a:spcPts val="0"/>
              </a:spcAft>
              <a:buSzPts val="126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10" name="Google Shape;310;p36"/>
          <p:cNvSpPr txBox="1">
            <a:spLocks noGrp="1"/>
          </p:cNvSpPr>
          <p:nvPr>
            <p:ph type="body" idx="19"/>
          </p:nvPr>
        </p:nvSpPr>
        <p:spPr>
          <a:xfrm>
            <a:off x="4400790" y="5576718"/>
            <a:ext cx="3200400" cy="227454"/>
          </a:xfrm>
          <a:prstGeom prst="rect">
            <a:avLst/>
          </a:prstGeom>
          <a:noFill/>
          <a:ln>
            <a:noFill/>
          </a:ln>
        </p:spPr>
        <p:txBody>
          <a:bodyPr spcFirstLastPara="1" wrap="square" lIns="0" tIns="0" rIns="0" bIns="0" anchor="b" anchorCtr="0">
            <a:noAutofit/>
          </a:bodyPr>
          <a:lstStyle>
            <a:lvl1pPr marL="457200" lvl="0" indent="-285750" algn="l">
              <a:lnSpc>
                <a:spcPct val="100000"/>
              </a:lnSpc>
              <a:spcBef>
                <a:spcPts val="0"/>
              </a:spcBef>
              <a:spcAft>
                <a:spcPts val="0"/>
              </a:spcAft>
              <a:buSzPts val="900"/>
              <a:buChar char="​"/>
              <a:defRPr sz="1000">
                <a:solidFill>
                  <a:schemeClr val="dk1"/>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08610" algn="l">
              <a:lnSpc>
                <a:spcPct val="100000"/>
              </a:lnSpc>
              <a:spcBef>
                <a:spcPts val="600"/>
              </a:spcBef>
              <a:spcAft>
                <a:spcPts val="0"/>
              </a:spcAft>
              <a:buSzPts val="126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11" name="Google Shape;311;p36"/>
          <p:cNvSpPr txBox="1">
            <a:spLocks noGrp="1"/>
          </p:cNvSpPr>
          <p:nvPr>
            <p:ph type="body" idx="20"/>
          </p:nvPr>
        </p:nvSpPr>
        <p:spPr>
          <a:xfrm>
            <a:off x="4400790" y="5807627"/>
            <a:ext cx="3200400" cy="227454"/>
          </a:xfrm>
          <a:prstGeom prst="rect">
            <a:avLst/>
          </a:prstGeom>
          <a:noFill/>
          <a:ln>
            <a:noFill/>
          </a:ln>
        </p:spPr>
        <p:txBody>
          <a:bodyPr spcFirstLastPara="1" wrap="square" lIns="0" tIns="0" rIns="0" bIns="0" anchor="b" anchorCtr="0">
            <a:noAutofit/>
          </a:bodyPr>
          <a:lstStyle>
            <a:lvl1pPr marL="457200" lvl="0" indent="-285750" algn="l">
              <a:lnSpc>
                <a:spcPct val="100000"/>
              </a:lnSpc>
              <a:spcBef>
                <a:spcPts val="0"/>
              </a:spcBef>
              <a:spcAft>
                <a:spcPts val="0"/>
              </a:spcAft>
              <a:buSzPts val="900"/>
              <a:buChar char="​"/>
              <a:defRPr sz="1000">
                <a:solidFill>
                  <a:schemeClr val="dk1"/>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08610" algn="l">
              <a:lnSpc>
                <a:spcPct val="100000"/>
              </a:lnSpc>
              <a:spcBef>
                <a:spcPts val="600"/>
              </a:spcBef>
              <a:spcAft>
                <a:spcPts val="0"/>
              </a:spcAft>
              <a:buSzPts val="126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12" name="Google Shape;312;p36"/>
          <p:cNvSpPr>
            <a:spLocks noGrp="1"/>
          </p:cNvSpPr>
          <p:nvPr>
            <p:ph type="pic" idx="21"/>
          </p:nvPr>
        </p:nvSpPr>
        <p:spPr>
          <a:xfrm>
            <a:off x="9207965" y="1600200"/>
            <a:ext cx="1841500" cy="660399"/>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313" name="Google Shape;313;p36"/>
          <p:cNvSpPr txBox="1">
            <a:spLocks noGrp="1"/>
          </p:cNvSpPr>
          <p:nvPr>
            <p:ph type="body" idx="22"/>
          </p:nvPr>
        </p:nvSpPr>
        <p:spPr>
          <a:xfrm>
            <a:off x="8509465" y="2347933"/>
            <a:ext cx="3206750" cy="241300"/>
          </a:xfrm>
          <a:prstGeom prst="rect">
            <a:avLst/>
          </a:prstGeom>
          <a:noFill/>
          <a:ln>
            <a:noFill/>
          </a:ln>
        </p:spPr>
        <p:txBody>
          <a:bodyPr spcFirstLastPara="1" wrap="square" lIns="0" tIns="0" rIns="0" bIns="0" anchor="ctr" anchorCtr="0">
            <a:noAutofit/>
          </a:bodyPr>
          <a:lstStyle>
            <a:lvl1pPr marL="457200" lvl="0" indent="-297180" algn="ctr">
              <a:lnSpc>
                <a:spcPct val="100000"/>
              </a:lnSpc>
              <a:spcBef>
                <a:spcPts val="0"/>
              </a:spcBef>
              <a:spcAft>
                <a:spcPts val="0"/>
              </a:spcAft>
              <a:buSzPts val="1080"/>
              <a:buChar char="​"/>
              <a:defRPr sz="1200"/>
            </a:lvl1pPr>
            <a:lvl2pPr marL="914400" lvl="1" indent="-297180" algn="ctr">
              <a:lnSpc>
                <a:spcPct val="100000"/>
              </a:lnSpc>
              <a:spcBef>
                <a:spcPts val="600"/>
              </a:spcBef>
              <a:spcAft>
                <a:spcPts val="0"/>
              </a:spcAft>
              <a:buSzPts val="1080"/>
              <a:buFont typeface="Open Sans"/>
              <a:buChar char="​"/>
              <a:defRPr sz="1200">
                <a:solidFill>
                  <a:schemeClr val="accent1"/>
                </a:solidFill>
              </a:defRPr>
            </a:lvl2pPr>
            <a:lvl3pPr marL="1371600" lvl="2" indent="-297180" algn="ctr">
              <a:lnSpc>
                <a:spcPct val="100000"/>
              </a:lnSpc>
              <a:spcBef>
                <a:spcPts val="600"/>
              </a:spcBef>
              <a:spcAft>
                <a:spcPts val="0"/>
              </a:spcAft>
              <a:buSzPts val="1080"/>
              <a:buFont typeface="Open Sans"/>
              <a:buChar char="​"/>
              <a:defRPr sz="1200">
                <a:solidFill>
                  <a:schemeClr val="accent1"/>
                </a:solidFill>
              </a:defRPr>
            </a:lvl3pPr>
            <a:lvl4pPr marL="1828800" lvl="3" indent="-297180" algn="ctr">
              <a:lnSpc>
                <a:spcPct val="100000"/>
              </a:lnSpc>
              <a:spcBef>
                <a:spcPts val="600"/>
              </a:spcBef>
              <a:spcAft>
                <a:spcPts val="0"/>
              </a:spcAft>
              <a:buSzPts val="1080"/>
              <a:buFont typeface="Open Sans"/>
              <a:buChar char="​"/>
              <a:defRPr sz="1200">
                <a:solidFill>
                  <a:schemeClr val="accent1"/>
                </a:solidFill>
              </a:defRPr>
            </a:lvl4pPr>
            <a:lvl5pPr marL="2286000" lvl="4" indent="-297179" algn="ctr">
              <a:lnSpc>
                <a:spcPct val="100000"/>
              </a:lnSpc>
              <a:spcBef>
                <a:spcPts val="600"/>
              </a:spcBef>
              <a:spcAft>
                <a:spcPts val="0"/>
              </a:spcAft>
              <a:buSzPts val="1080"/>
              <a:buFont typeface="Open Sans"/>
              <a:buChar char="​"/>
              <a:defRPr sz="1200">
                <a:solidFill>
                  <a:schemeClr val="accent1"/>
                </a:solidFill>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14" name="Google Shape;314;p36"/>
          <p:cNvSpPr txBox="1">
            <a:spLocks noGrp="1"/>
          </p:cNvSpPr>
          <p:nvPr>
            <p:ph type="body" idx="23"/>
          </p:nvPr>
        </p:nvSpPr>
        <p:spPr>
          <a:xfrm>
            <a:off x="8509465" y="2647290"/>
            <a:ext cx="3206750" cy="241300"/>
          </a:xfrm>
          <a:prstGeom prst="rect">
            <a:avLst/>
          </a:prstGeom>
          <a:noFill/>
          <a:ln>
            <a:noFill/>
          </a:ln>
        </p:spPr>
        <p:txBody>
          <a:bodyPr spcFirstLastPara="1" wrap="square" lIns="0" tIns="0" rIns="0" bIns="0" anchor="ctr" anchorCtr="0">
            <a:noAutofit/>
          </a:bodyPr>
          <a:lstStyle>
            <a:lvl1pPr marL="457200" lvl="0" indent="-297180" algn="ctr">
              <a:lnSpc>
                <a:spcPct val="100000"/>
              </a:lnSpc>
              <a:spcBef>
                <a:spcPts val="0"/>
              </a:spcBef>
              <a:spcAft>
                <a:spcPts val="0"/>
              </a:spcAft>
              <a:buSzPts val="1080"/>
              <a:buChar char="​"/>
              <a:defRPr sz="1200"/>
            </a:lvl1pPr>
            <a:lvl2pPr marL="914400" lvl="1" indent="-297180" algn="ctr">
              <a:lnSpc>
                <a:spcPct val="100000"/>
              </a:lnSpc>
              <a:spcBef>
                <a:spcPts val="600"/>
              </a:spcBef>
              <a:spcAft>
                <a:spcPts val="0"/>
              </a:spcAft>
              <a:buSzPts val="1080"/>
              <a:buFont typeface="Open Sans"/>
              <a:buChar char="​"/>
              <a:defRPr sz="1200">
                <a:solidFill>
                  <a:schemeClr val="accent1"/>
                </a:solidFill>
              </a:defRPr>
            </a:lvl2pPr>
            <a:lvl3pPr marL="1371600" lvl="2" indent="-297180" algn="ctr">
              <a:lnSpc>
                <a:spcPct val="100000"/>
              </a:lnSpc>
              <a:spcBef>
                <a:spcPts val="600"/>
              </a:spcBef>
              <a:spcAft>
                <a:spcPts val="0"/>
              </a:spcAft>
              <a:buSzPts val="1080"/>
              <a:buFont typeface="Open Sans"/>
              <a:buChar char="​"/>
              <a:defRPr sz="1200">
                <a:solidFill>
                  <a:schemeClr val="accent1"/>
                </a:solidFill>
              </a:defRPr>
            </a:lvl3pPr>
            <a:lvl4pPr marL="1828800" lvl="3" indent="-297180" algn="ctr">
              <a:lnSpc>
                <a:spcPct val="100000"/>
              </a:lnSpc>
              <a:spcBef>
                <a:spcPts val="600"/>
              </a:spcBef>
              <a:spcAft>
                <a:spcPts val="0"/>
              </a:spcAft>
              <a:buSzPts val="1080"/>
              <a:buFont typeface="Open Sans"/>
              <a:buChar char="​"/>
              <a:defRPr sz="1200">
                <a:solidFill>
                  <a:schemeClr val="accent1"/>
                </a:solidFill>
              </a:defRPr>
            </a:lvl4pPr>
            <a:lvl5pPr marL="2286000" lvl="4" indent="-297179" algn="ctr">
              <a:lnSpc>
                <a:spcPct val="100000"/>
              </a:lnSpc>
              <a:spcBef>
                <a:spcPts val="600"/>
              </a:spcBef>
              <a:spcAft>
                <a:spcPts val="0"/>
              </a:spcAft>
              <a:buSzPts val="1080"/>
              <a:buFont typeface="Open Sans"/>
              <a:buChar char="​"/>
              <a:defRPr sz="1200">
                <a:solidFill>
                  <a:schemeClr val="accent1"/>
                </a:solidFill>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15" name="Google Shape;315;p36"/>
          <p:cNvSpPr>
            <a:spLocks noGrp="1"/>
          </p:cNvSpPr>
          <p:nvPr>
            <p:ph type="pic" idx="24"/>
          </p:nvPr>
        </p:nvSpPr>
        <p:spPr>
          <a:xfrm>
            <a:off x="8515815" y="2971800"/>
            <a:ext cx="3194050" cy="18288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316" name="Google Shape;316;p36"/>
          <p:cNvSpPr txBox="1">
            <a:spLocks noGrp="1"/>
          </p:cNvSpPr>
          <p:nvPr>
            <p:ph type="body" idx="25"/>
          </p:nvPr>
        </p:nvSpPr>
        <p:spPr>
          <a:xfrm>
            <a:off x="8515815" y="5022214"/>
            <a:ext cx="3200400" cy="1153795"/>
          </a:xfrm>
          <a:prstGeom prst="rect">
            <a:avLst/>
          </a:prstGeom>
          <a:noFill/>
          <a:ln>
            <a:noFill/>
          </a:ln>
        </p:spPr>
        <p:txBody>
          <a:bodyPr spcFirstLastPara="1" wrap="square" lIns="0" tIns="0" rIns="0" bIns="0" anchor="t" anchorCtr="0">
            <a:noAutofit/>
          </a:bodyPr>
          <a:lstStyle>
            <a:lvl1pPr marL="457200" lvl="0" indent="-308610" algn="ctr">
              <a:lnSpc>
                <a:spcPct val="100000"/>
              </a:lnSpc>
              <a:spcBef>
                <a:spcPts val="0"/>
              </a:spcBef>
              <a:spcAft>
                <a:spcPts val="0"/>
              </a:spcAft>
              <a:buSzPts val="1260"/>
              <a:buChar char="​"/>
              <a:defRPr sz="1400"/>
            </a:lvl1pPr>
            <a:lvl2pPr marL="914400" lvl="1" indent="-297180" algn="ctr">
              <a:lnSpc>
                <a:spcPct val="100000"/>
              </a:lnSpc>
              <a:spcBef>
                <a:spcPts val="0"/>
              </a:spcBef>
              <a:spcAft>
                <a:spcPts val="0"/>
              </a:spcAft>
              <a:buSzPts val="1080"/>
              <a:buFont typeface="Open Sans"/>
              <a:buChar char="​"/>
              <a:defRPr sz="1200">
                <a:solidFill>
                  <a:schemeClr val="accent1"/>
                </a:solidFill>
              </a:defRPr>
            </a:lvl2pPr>
            <a:lvl3pPr marL="1371600" lvl="2" indent="-228600" algn="ctr">
              <a:lnSpc>
                <a:spcPct val="100000"/>
              </a:lnSpc>
              <a:spcBef>
                <a:spcPts val="600"/>
              </a:spcBef>
              <a:spcAft>
                <a:spcPts val="0"/>
              </a:spcAft>
              <a:buSzPts val="1080"/>
              <a:buFont typeface="Open Sans"/>
              <a:buNone/>
              <a:defRPr sz="1200">
                <a:solidFill>
                  <a:schemeClr val="accent1"/>
                </a:solidFill>
              </a:defRPr>
            </a:lvl3pPr>
            <a:lvl4pPr marL="1828800" lvl="3" indent="-297180" algn="ctr">
              <a:lnSpc>
                <a:spcPct val="100000"/>
              </a:lnSpc>
              <a:spcBef>
                <a:spcPts val="600"/>
              </a:spcBef>
              <a:spcAft>
                <a:spcPts val="0"/>
              </a:spcAft>
              <a:buSzPts val="1080"/>
              <a:buFont typeface="Open Sans"/>
              <a:buChar char="​"/>
              <a:defRPr sz="1200">
                <a:solidFill>
                  <a:schemeClr val="accent1"/>
                </a:solidFill>
              </a:defRPr>
            </a:lvl4pPr>
            <a:lvl5pPr marL="2286000" lvl="4" indent="-297179" algn="ctr">
              <a:lnSpc>
                <a:spcPct val="100000"/>
              </a:lnSpc>
              <a:spcBef>
                <a:spcPts val="600"/>
              </a:spcBef>
              <a:spcAft>
                <a:spcPts val="0"/>
              </a:spcAft>
              <a:buSzPts val="1080"/>
              <a:buFont typeface="Open Sans"/>
              <a:buChar char="​"/>
              <a:defRPr sz="1200">
                <a:solidFill>
                  <a:schemeClr val="accent1"/>
                </a:solidFill>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17" name="Google Shape;317;p36"/>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Three Icon ">
  <p:cSld name="1_Three Icon ">
    <p:spTree>
      <p:nvGrpSpPr>
        <p:cNvPr id="1" name="Shape 318"/>
        <p:cNvGrpSpPr/>
        <p:nvPr/>
      </p:nvGrpSpPr>
      <p:grpSpPr>
        <a:xfrm>
          <a:off x="0" y="0"/>
          <a:ext cx="0" cy="0"/>
          <a:chOff x="0" y="0"/>
          <a:chExt cx="0" cy="0"/>
        </a:xfrm>
      </p:grpSpPr>
      <p:sp>
        <p:nvSpPr>
          <p:cNvPr id="319" name="Google Shape;319;p37"/>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0" name="Google Shape;320;p37"/>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1"/>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sp>
        <p:nvSpPr>
          <p:cNvPr id="321" name="Google Shape;321;p37"/>
          <p:cNvSpPr/>
          <p:nvPr/>
        </p:nvSpPr>
        <p:spPr>
          <a:xfrm>
            <a:off x="1981877" y="1914757"/>
            <a:ext cx="1828959" cy="1828959"/>
          </a:xfrm>
          <a:prstGeom prst="ellipse">
            <a:avLst/>
          </a:prstGeom>
          <a:no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4"/>
              </a:solidFill>
              <a:latin typeface="Arial"/>
              <a:ea typeface="Arial"/>
              <a:cs typeface="Arial"/>
              <a:sym typeface="Arial"/>
            </a:endParaRPr>
          </a:p>
        </p:txBody>
      </p:sp>
      <p:sp>
        <p:nvSpPr>
          <p:cNvPr id="322" name="Google Shape;322;p37"/>
          <p:cNvSpPr txBox="1">
            <a:spLocks noGrp="1"/>
          </p:cNvSpPr>
          <p:nvPr>
            <p:ph type="body" idx="2"/>
          </p:nvPr>
        </p:nvSpPr>
        <p:spPr>
          <a:xfrm>
            <a:off x="2188103" y="2278978"/>
            <a:ext cx="1396669" cy="1100516"/>
          </a:xfrm>
          <a:prstGeom prst="rect">
            <a:avLst/>
          </a:prstGeom>
          <a:noFill/>
          <a:ln>
            <a:noFill/>
          </a:ln>
        </p:spPr>
        <p:txBody>
          <a:bodyPr spcFirstLastPara="1" wrap="square" lIns="0" tIns="0" rIns="0" bIns="0" anchor="ctr" anchorCtr="0">
            <a:noAutofit/>
          </a:bodyPr>
          <a:lstStyle>
            <a:lvl1pPr marL="457200" lvl="0" indent="-331470" algn="ctr">
              <a:lnSpc>
                <a:spcPct val="100000"/>
              </a:lnSpc>
              <a:spcBef>
                <a:spcPts val="600"/>
              </a:spcBef>
              <a:spcAft>
                <a:spcPts val="0"/>
              </a:spcAft>
              <a:buSzPts val="1620"/>
              <a:buChar char="​"/>
              <a:defRPr sz="1800">
                <a:solidFill>
                  <a:schemeClr val="accent4"/>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23" name="Google Shape;323;p37"/>
          <p:cNvSpPr txBox="1">
            <a:spLocks noGrp="1"/>
          </p:cNvSpPr>
          <p:nvPr>
            <p:ph type="body" idx="3"/>
          </p:nvPr>
        </p:nvSpPr>
        <p:spPr>
          <a:xfrm>
            <a:off x="1525905" y="4127268"/>
            <a:ext cx="2744788" cy="1458912"/>
          </a:xfrm>
          <a:prstGeom prst="rect">
            <a:avLst/>
          </a:prstGeom>
          <a:noFill/>
          <a:ln>
            <a:noFill/>
          </a:ln>
        </p:spPr>
        <p:txBody>
          <a:bodyPr spcFirstLastPara="1" wrap="square" lIns="0" tIns="0" rIns="0" bIns="0" anchor="t" anchorCtr="0">
            <a:noAutofit/>
          </a:bodyPr>
          <a:lstStyle>
            <a:lvl1pPr marL="457200" lvl="0" indent="-365760" algn="ctr">
              <a:lnSpc>
                <a:spcPct val="100000"/>
              </a:lnSpc>
              <a:spcBef>
                <a:spcPts val="600"/>
              </a:spcBef>
              <a:spcAft>
                <a:spcPts val="0"/>
              </a:spcAft>
              <a:buSzPts val="2160"/>
              <a:buChar char="​"/>
              <a:defRPr sz="2400">
                <a:solidFill>
                  <a:schemeClr val="accent4"/>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24" name="Google Shape;324;p37"/>
          <p:cNvSpPr/>
          <p:nvPr/>
        </p:nvSpPr>
        <p:spPr>
          <a:xfrm>
            <a:off x="5184924" y="1914757"/>
            <a:ext cx="1828959" cy="1828959"/>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5" name="Google Shape;325;p37"/>
          <p:cNvSpPr txBox="1">
            <a:spLocks noGrp="1"/>
          </p:cNvSpPr>
          <p:nvPr>
            <p:ph type="body" idx="4"/>
          </p:nvPr>
        </p:nvSpPr>
        <p:spPr>
          <a:xfrm>
            <a:off x="5408612" y="2278978"/>
            <a:ext cx="1396669" cy="1100516"/>
          </a:xfrm>
          <a:prstGeom prst="rect">
            <a:avLst/>
          </a:prstGeom>
          <a:noFill/>
          <a:ln>
            <a:noFill/>
          </a:ln>
        </p:spPr>
        <p:txBody>
          <a:bodyPr spcFirstLastPara="1" wrap="square" lIns="0" tIns="0" rIns="0" bIns="0" anchor="ctr" anchorCtr="0">
            <a:noAutofit/>
          </a:bodyPr>
          <a:lstStyle>
            <a:lvl1pPr marL="457200" lvl="0" indent="-331470" algn="ctr">
              <a:lnSpc>
                <a:spcPct val="100000"/>
              </a:lnSpc>
              <a:spcBef>
                <a:spcPts val="600"/>
              </a:spcBef>
              <a:spcAft>
                <a:spcPts val="0"/>
              </a:spcAft>
              <a:buSzPts val="1620"/>
              <a:buChar char="​"/>
              <a:defRPr sz="1800">
                <a:solidFill>
                  <a:schemeClr val="accent1"/>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26" name="Google Shape;326;p37"/>
          <p:cNvSpPr txBox="1">
            <a:spLocks noGrp="1"/>
          </p:cNvSpPr>
          <p:nvPr>
            <p:ph type="body" idx="5"/>
          </p:nvPr>
        </p:nvSpPr>
        <p:spPr>
          <a:xfrm>
            <a:off x="4721225" y="4127268"/>
            <a:ext cx="2744788" cy="1458912"/>
          </a:xfrm>
          <a:prstGeom prst="rect">
            <a:avLst/>
          </a:prstGeom>
          <a:noFill/>
          <a:ln>
            <a:noFill/>
          </a:ln>
        </p:spPr>
        <p:txBody>
          <a:bodyPr spcFirstLastPara="1" wrap="square" lIns="0" tIns="0" rIns="0" bIns="0" anchor="t" anchorCtr="0">
            <a:noAutofit/>
          </a:bodyPr>
          <a:lstStyle>
            <a:lvl1pPr marL="457200" lvl="0" indent="-365760" algn="ctr">
              <a:lnSpc>
                <a:spcPct val="100000"/>
              </a:lnSpc>
              <a:spcBef>
                <a:spcPts val="600"/>
              </a:spcBef>
              <a:spcAft>
                <a:spcPts val="0"/>
              </a:spcAft>
              <a:buSzPts val="2160"/>
              <a:buChar char="​"/>
              <a:defRPr sz="2400">
                <a:solidFill>
                  <a:schemeClr val="accent1"/>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27" name="Google Shape;327;p37"/>
          <p:cNvSpPr/>
          <p:nvPr/>
        </p:nvSpPr>
        <p:spPr>
          <a:xfrm>
            <a:off x="8389301" y="1914757"/>
            <a:ext cx="1828959" cy="1828959"/>
          </a:xfrm>
          <a:prstGeom prst="ellipse">
            <a:avLst/>
          </a:prstGeom>
          <a:noFill/>
          <a:ln w="381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3"/>
              </a:solidFill>
              <a:latin typeface="Arial"/>
              <a:ea typeface="Arial"/>
              <a:cs typeface="Arial"/>
              <a:sym typeface="Arial"/>
            </a:endParaRPr>
          </a:p>
        </p:txBody>
      </p:sp>
      <p:sp>
        <p:nvSpPr>
          <p:cNvPr id="328" name="Google Shape;328;p37"/>
          <p:cNvSpPr txBox="1">
            <a:spLocks noGrp="1"/>
          </p:cNvSpPr>
          <p:nvPr>
            <p:ph type="body" idx="6"/>
          </p:nvPr>
        </p:nvSpPr>
        <p:spPr>
          <a:xfrm>
            <a:off x="8609012" y="2278978"/>
            <a:ext cx="1396669" cy="1100516"/>
          </a:xfrm>
          <a:prstGeom prst="rect">
            <a:avLst/>
          </a:prstGeom>
          <a:noFill/>
          <a:ln>
            <a:noFill/>
          </a:ln>
        </p:spPr>
        <p:txBody>
          <a:bodyPr spcFirstLastPara="1" wrap="square" lIns="0" tIns="0" rIns="0" bIns="0" anchor="ctr" anchorCtr="0">
            <a:noAutofit/>
          </a:bodyPr>
          <a:lstStyle>
            <a:lvl1pPr marL="457200" lvl="0" indent="-331470" algn="ctr">
              <a:lnSpc>
                <a:spcPct val="100000"/>
              </a:lnSpc>
              <a:spcBef>
                <a:spcPts val="600"/>
              </a:spcBef>
              <a:spcAft>
                <a:spcPts val="0"/>
              </a:spcAft>
              <a:buSzPts val="1620"/>
              <a:buChar char="​"/>
              <a:defRPr sz="1800">
                <a:solidFill>
                  <a:schemeClr val="dk2"/>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29" name="Google Shape;329;p37"/>
          <p:cNvSpPr txBox="1">
            <a:spLocks noGrp="1"/>
          </p:cNvSpPr>
          <p:nvPr>
            <p:ph type="body" idx="7"/>
          </p:nvPr>
        </p:nvSpPr>
        <p:spPr>
          <a:xfrm>
            <a:off x="7923213" y="4127268"/>
            <a:ext cx="2744788" cy="1458912"/>
          </a:xfrm>
          <a:prstGeom prst="rect">
            <a:avLst/>
          </a:prstGeom>
          <a:noFill/>
          <a:ln>
            <a:noFill/>
          </a:ln>
        </p:spPr>
        <p:txBody>
          <a:bodyPr spcFirstLastPara="1" wrap="square" lIns="0" tIns="0" rIns="0" bIns="0" anchor="t" anchorCtr="0">
            <a:noAutofit/>
          </a:bodyPr>
          <a:lstStyle>
            <a:lvl1pPr marL="457200" lvl="0" indent="-365760" algn="ctr">
              <a:lnSpc>
                <a:spcPct val="100000"/>
              </a:lnSpc>
              <a:spcBef>
                <a:spcPts val="600"/>
              </a:spcBef>
              <a:spcAft>
                <a:spcPts val="0"/>
              </a:spcAft>
              <a:buSzPts val="2160"/>
              <a:buChar char="​"/>
              <a:defRPr sz="2400">
                <a:solidFill>
                  <a:schemeClr val="dk2"/>
                </a:solidFill>
              </a:defRPr>
            </a:lvl1pPr>
            <a:lvl2pPr marL="914400" lvl="1" indent="-331469" algn="ctr">
              <a:lnSpc>
                <a:spcPct val="100000"/>
              </a:lnSpc>
              <a:spcBef>
                <a:spcPts val="600"/>
              </a:spcBef>
              <a:spcAft>
                <a:spcPts val="0"/>
              </a:spcAft>
              <a:buSzPts val="1620"/>
              <a:buFont typeface="Open Sans"/>
              <a:buChar char="​"/>
              <a:defRPr>
                <a:solidFill>
                  <a:schemeClr val="dk2"/>
                </a:solidFill>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30" name="Google Shape;330;p37"/>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Four Icon ">
  <p:cSld name="1_Four Icon ">
    <p:spTree>
      <p:nvGrpSpPr>
        <p:cNvPr id="1" name="Shape 331"/>
        <p:cNvGrpSpPr/>
        <p:nvPr/>
      </p:nvGrpSpPr>
      <p:grpSpPr>
        <a:xfrm>
          <a:off x="0" y="0"/>
          <a:ext cx="0" cy="0"/>
          <a:chOff x="0" y="0"/>
          <a:chExt cx="0" cy="0"/>
        </a:xfrm>
      </p:grpSpPr>
      <p:sp>
        <p:nvSpPr>
          <p:cNvPr id="332" name="Google Shape;332;p38"/>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3" name="Google Shape;333;p38"/>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1"/>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sp>
        <p:nvSpPr>
          <p:cNvPr id="334" name="Google Shape;334;p38"/>
          <p:cNvSpPr/>
          <p:nvPr/>
        </p:nvSpPr>
        <p:spPr>
          <a:xfrm>
            <a:off x="1065749" y="1902616"/>
            <a:ext cx="1828959" cy="1828959"/>
          </a:xfrm>
          <a:prstGeom prst="ellipse">
            <a:avLst/>
          </a:prstGeom>
          <a:no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4"/>
              </a:solidFill>
              <a:latin typeface="Arial"/>
              <a:ea typeface="Arial"/>
              <a:cs typeface="Arial"/>
              <a:sym typeface="Arial"/>
            </a:endParaRPr>
          </a:p>
        </p:txBody>
      </p:sp>
      <p:sp>
        <p:nvSpPr>
          <p:cNvPr id="335" name="Google Shape;335;p38"/>
          <p:cNvSpPr txBox="1">
            <a:spLocks noGrp="1"/>
          </p:cNvSpPr>
          <p:nvPr>
            <p:ph type="body" idx="2"/>
          </p:nvPr>
        </p:nvSpPr>
        <p:spPr>
          <a:xfrm>
            <a:off x="1282495" y="2266837"/>
            <a:ext cx="1396669" cy="1100516"/>
          </a:xfrm>
          <a:prstGeom prst="rect">
            <a:avLst/>
          </a:prstGeom>
          <a:noFill/>
          <a:ln>
            <a:noFill/>
          </a:ln>
        </p:spPr>
        <p:txBody>
          <a:bodyPr spcFirstLastPara="1" wrap="square" lIns="0" tIns="0" rIns="0" bIns="0" anchor="ctr" anchorCtr="0">
            <a:noAutofit/>
          </a:bodyPr>
          <a:lstStyle>
            <a:lvl1pPr marL="457200" lvl="0" indent="-331470" algn="ctr">
              <a:lnSpc>
                <a:spcPct val="100000"/>
              </a:lnSpc>
              <a:spcBef>
                <a:spcPts val="600"/>
              </a:spcBef>
              <a:spcAft>
                <a:spcPts val="0"/>
              </a:spcAft>
              <a:buSzPts val="1620"/>
              <a:buChar char="​"/>
              <a:defRPr sz="1800">
                <a:solidFill>
                  <a:schemeClr val="accent4"/>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36" name="Google Shape;336;p38"/>
          <p:cNvSpPr txBox="1">
            <a:spLocks noGrp="1"/>
          </p:cNvSpPr>
          <p:nvPr>
            <p:ph type="body" idx="3"/>
          </p:nvPr>
        </p:nvSpPr>
        <p:spPr>
          <a:xfrm>
            <a:off x="842673" y="4111252"/>
            <a:ext cx="2286000" cy="1458912"/>
          </a:xfrm>
          <a:prstGeom prst="rect">
            <a:avLst/>
          </a:prstGeom>
          <a:noFill/>
          <a:ln>
            <a:noFill/>
          </a:ln>
        </p:spPr>
        <p:txBody>
          <a:bodyPr spcFirstLastPara="1" wrap="square" lIns="0" tIns="0" rIns="0" bIns="0" anchor="t" anchorCtr="0">
            <a:noAutofit/>
          </a:bodyPr>
          <a:lstStyle>
            <a:lvl1pPr marL="457200" lvl="0" indent="-365760" algn="ctr">
              <a:lnSpc>
                <a:spcPct val="100000"/>
              </a:lnSpc>
              <a:spcBef>
                <a:spcPts val="600"/>
              </a:spcBef>
              <a:spcAft>
                <a:spcPts val="0"/>
              </a:spcAft>
              <a:buSzPts val="2160"/>
              <a:buChar char="​"/>
              <a:defRPr sz="2400">
                <a:solidFill>
                  <a:schemeClr val="accent4"/>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37" name="Google Shape;337;p38"/>
          <p:cNvSpPr/>
          <p:nvPr/>
        </p:nvSpPr>
        <p:spPr>
          <a:xfrm>
            <a:off x="3806932" y="1902616"/>
            <a:ext cx="1828959" cy="1828959"/>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8" name="Google Shape;338;p38"/>
          <p:cNvSpPr txBox="1">
            <a:spLocks noGrp="1"/>
          </p:cNvSpPr>
          <p:nvPr>
            <p:ph type="body" idx="4"/>
          </p:nvPr>
        </p:nvSpPr>
        <p:spPr>
          <a:xfrm>
            <a:off x="4001842" y="2266837"/>
            <a:ext cx="1396669" cy="1100516"/>
          </a:xfrm>
          <a:prstGeom prst="rect">
            <a:avLst/>
          </a:prstGeom>
          <a:noFill/>
          <a:ln>
            <a:noFill/>
          </a:ln>
        </p:spPr>
        <p:txBody>
          <a:bodyPr spcFirstLastPara="1" wrap="square" lIns="0" tIns="0" rIns="0" bIns="0" anchor="ctr" anchorCtr="0">
            <a:noAutofit/>
          </a:bodyPr>
          <a:lstStyle>
            <a:lvl1pPr marL="457200" lvl="0" indent="-331470" algn="ctr">
              <a:lnSpc>
                <a:spcPct val="100000"/>
              </a:lnSpc>
              <a:spcBef>
                <a:spcPts val="600"/>
              </a:spcBef>
              <a:spcAft>
                <a:spcPts val="0"/>
              </a:spcAft>
              <a:buSzPts val="1620"/>
              <a:buChar char="​"/>
              <a:defRPr sz="1800">
                <a:solidFill>
                  <a:schemeClr val="accent1"/>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39" name="Google Shape;339;p38"/>
          <p:cNvSpPr txBox="1">
            <a:spLocks noGrp="1"/>
          </p:cNvSpPr>
          <p:nvPr>
            <p:ph type="body" idx="5"/>
          </p:nvPr>
        </p:nvSpPr>
        <p:spPr>
          <a:xfrm>
            <a:off x="3579812" y="4111252"/>
            <a:ext cx="2315465" cy="1458912"/>
          </a:xfrm>
          <a:prstGeom prst="rect">
            <a:avLst/>
          </a:prstGeom>
          <a:noFill/>
          <a:ln>
            <a:noFill/>
          </a:ln>
        </p:spPr>
        <p:txBody>
          <a:bodyPr spcFirstLastPara="1" wrap="square" lIns="0" tIns="0" rIns="0" bIns="0" anchor="t" anchorCtr="0">
            <a:noAutofit/>
          </a:bodyPr>
          <a:lstStyle>
            <a:lvl1pPr marL="457200" lvl="0" indent="-365760" algn="ctr">
              <a:lnSpc>
                <a:spcPct val="100000"/>
              </a:lnSpc>
              <a:spcBef>
                <a:spcPts val="600"/>
              </a:spcBef>
              <a:spcAft>
                <a:spcPts val="0"/>
              </a:spcAft>
              <a:buSzPts val="2160"/>
              <a:buChar char="​"/>
              <a:defRPr sz="2400">
                <a:solidFill>
                  <a:schemeClr val="accent1"/>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40" name="Google Shape;340;p38"/>
          <p:cNvSpPr/>
          <p:nvPr/>
        </p:nvSpPr>
        <p:spPr>
          <a:xfrm>
            <a:off x="6562100" y="1902616"/>
            <a:ext cx="1828959" cy="1828959"/>
          </a:xfrm>
          <a:prstGeom prst="ellipse">
            <a:avLst/>
          </a:prstGeom>
          <a:noFill/>
          <a:ln w="381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1" name="Google Shape;341;p38"/>
          <p:cNvSpPr txBox="1">
            <a:spLocks noGrp="1"/>
          </p:cNvSpPr>
          <p:nvPr>
            <p:ph type="body" idx="6"/>
          </p:nvPr>
        </p:nvSpPr>
        <p:spPr>
          <a:xfrm>
            <a:off x="6771419" y="2266837"/>
            <a:ext cx="1396669" cy="1100516"/>
          </a:xfrm>
          <a:prstGeom prst="rect">
            <a:avLst/>
          </a:prstGeom>
          <a:noFill/>
          <a:ln>
            <a:noFill/>
          </a:ln>
        </p:spPr>
        <p:txBody>
          <a:bodyPr spcFirstLastPara="1" wrap="square" lIns="0" tIns="0" rIns="0" bIns="0" anchor="ctr" anchorCtr="0">
            <a:noAutofit/>
          </a:bodyPr>
          <a:lstStyle>
            <a:lvl1pPr marL="457200" lvl="0" indent="-331470" algn="ctr">
              <a:lnSpc>
                <a:spcPct val="100000"/>
              </a:lnSpc>
              <a:spcBef>
                <a:spcPts val="600"/>
              </a:spcBef>
              <a:spcAft>
                <a:spcPts val="0"/>
              </a:spcAft>
              <a:buSzPts val="1620"/>
              <a:buChar char="​"/>
              <a:defRPr sz="1800">
                <a:solidFill>
                  <a:schemeClr val="dk2"/>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42" name="Google Shape;342;p38"/>
          <p:cNvSpPr txBox="1">
            <a:spLocks noGrp="1"/>
          </p:cNvSpPr>
          <p:nvPr>
            <p:ph type="body" idx="7"/>
          </p:nvPr>
        </p:nvSpPr>
        <p:spPr>
          <a:xfrm>
            <a:off x="6323013" y="4111252"/>
            <a:ext cx="2286000" cy="1458912"/>
          </a:xfrm>
          <a:prstGeom prst="rect">
            <a:avLst/>
          </a:prstGeom>
          <a:noFill/>
          <a:ln>
            <a:noFill/>
          </a:ln>
        </p:spPr>
        <p:txBody>
          <a:bodyPr spcFirstLastPara="1" wrap="square" lIns="0" tIns="0" rIns="0" bIns="0" anchor="t" anchorCtr="0">
            <a:noAutofit/>
          </a:bodyPr>
          <a:lstStyle>
            <a:lvl1pPr marL="457200" lvl="0" indent="-365760" algn="ctr">
              <a:lnSpc>
                <a:spcPct val="100000"/>
              </a:lnSpc>
              <a:spcBef>
                <a:spcPts val="600"/>
              </a:spcBef>
              <a:spcAft>
                <a:spcPts val="0"/>
              </a:spcAft>
              <a:buSzPts val="2160"/>
              <a:buChar char="​"/>
              <a:defRPr sz="2400">
                <a:solidFill>
                  <a:schemeClr val="dk2"/>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43" name="Google Shape;343;p38"/>
          <p:cNvSpPr/>
          <p:nvPr/>
        </p:nvSpPr>
        <p:spPr>
          <a:xfrm>
            <a:off x="9302132" y="1902616"/>
            <a:ext cx="1828959" cy="1828959"/>
          </a:xfrm>
          <a:prstGeom prst="ellipse">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4" name="Google Shape;344;p38"/>
          <p:cNvSpPr txBox="1">
            <a:spLocks noGrp="1"/>
          </p:cNvSpPr>
          <p:nvPr>
            <p:ph type="body" idx="8"/>
          </p:nvPr>
        </p:nvSpPr>
        <p:spPr>
          <a:xfrm>
            <a:off x="9523412" y="2266837"/>
            <a:ext cx="1396669" cy="1100516"/>
          </a:xfrm>
          <a:prstGeom prst="rect">
            <a:avLst/>
          </a:prstGeom>
          <a:noFill/>
          <a:ln>
            <a:noFill/>
          </a:ln>
        </p:spPr>
        <p:txBody>
          <a:bodyPr spcFirstLastPara="1" wrap="square" lIns="0" tIns="0" rIns="0" bIns="0" anchor="ctr" anchorCtr="0">
            <a:noAutofit/>
          </a:bodyPr>
          <a:lstStyle>
            <a:lvl1pPr marL="457200" lvl="0" indent="-331470" algn="ctr">
              <a:lnSpc>
                <a:spcPct val="100000"/>
              </a:lnSpc>
              <a:spcBef>
                <a:spcPts val="600"/>
              </a:spcBef>
              <a:spcAft>
                <a:spcPts val="0"/>
              </a:spcAft>
              <a:buSzPts val="1620"/>
              <a:buChar char="​"/>
              <a:defRPr sz="1800">
                <a:solidFill>
                  <a:schemeClr val="accent3"/>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45" name="Google Shape;345;p38"/>
          <p:cNvSpPr txBox="1">
            <a:spLocks noGrp="1"/>
          </p:cNvSpPr>
          <p:nvPr>
            <p:ph type="body" idx="9"/>
          </p:nvPr>
        </p:nvSpPr>
        <p:spPr>
          <a:xfrm>
            <a:off x="9066213" y="4111252"/>
            <a:ext cx="2286000" cy="1458912"/>
          </a:xfrm>
          <a:prstGeom prst="rect">
            <a:avLst/>
          </a:prstGeom>
          <a:noFill/>
          <a:ln>
            <a:noFill/>
          </a:ln>
        </p:spPr>
        <p:txBody>
          <a:bodyPr spcFirstLastPara="1" wrap="square" lIns="0" tIns="0" rIns="0" bIns="0" anchor="t" anchorCtr="0">
            <a:noAutofit/>
          </a:bodyPr>
          <a:lstStyle>
            <a:lvl1pPr marL="457200" lvl="0" indent="-365760" algn="ctr">
              <a:lnSpc>
                <a:spcPct val="100000"/>
              </a:lnSpc>
              <a:spcBef>
                <a:spcPts val="600"/>
              </a:spcBef>
              <a:spcAft>
                <a:spcPts val="0"/>
              </a:spcAft>
              <a:buSzPts val="2160"/>
              <a:buChar char="​"/>
              <a:defRPr sz="2400">
                <a:solidFill>
                  <a:schemeClr val="accent3"/>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46" name="Google Shape;346;p38"/>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Five Icon ">
  <p:cSld name="1_Five Icon ">
    <p:spTree>
      <p:nvGrpSpPr>
        <p:cNvPr id="1" name="Shape 347"/>
        <p:cNvGrpSpPr/>
        <p:nvPr/>
      </p:nvGrpSpPr>
      <p:grpSpPr>
        <a:xfrm>
          <a:off x="0" y="0"/>
          <a:ext cx="0" cy="0"/>
          <a:chOff x="0" y="0"/>
          <a:chExt cx="0" cy="0"/>
        </a:xfrm>
      </p:grpSpPr>
      <p:sp>
        <p:nvSpPr>
          <p:cNvPr id="348" name="Google Shape;348;p39"/>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9" name="Google Shape;349;p39"/>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1"/>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sp>
        <p:nvSpPr>
          <p:cNvPr id="350" name="Google Shape;350;p39"/>
          <p:cNvSpPr/>
          <p:nvPr/>
        </p:nvSpPr>
        <p:spPr>
          <a:xfrm>
            <a:off x="609800" y="1932783"/>
            <a:ext cx="1828959" cy="1828959"/>
          </a:xfrm>
          <a:prstGeom prst="ellipse">
            <a:avLst/>
          </a:prstGeom>
          <a:no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4"/>
              </a:solidFill>
              <a:latin typeface="Arial"/>
              <a:ea typeface="Arial"/>
              <a:cs typeface="Arial"/>
              <a:sym typeface="Arial"/>
            </a:endParaRPr>
          </a:p>
        </p:txBody>
      </p:sp>
      <p:sp>
        <p:nvSpPr>
          <p:cNvPr id="351" name="Google Shape;351;p39"/>
          <p:cNvSpPr txBox="1">
            <a:spLocks noGrp="1"/>
          </p:cNvSpPr>
          <p:nvPr>
            <p:ph type="body" idx="2"/>
          </p:nvPr>
        </p:nvSpPr>
        <p:spPr>
          <a:xfrm>
            <a:off x="798918" y="2297004"/>
            <a:ext cx="1396669" cy="1100516"/>
          </a:xfrm>
          <a:prstGeom prst="rect">
            <a:avLst/>
          </a:prstGeom>
          <a:noFill/>
          <a:ln>
            <a:noFill/>
          </a:ln>
        </p:spPr>
        <p:txBody>
          <a:bodyPr spcFirstLastPara="1" wrap="square" lIns="0" tIns="0" rIns="0" bIns="0" anchor="ctr" anchorCtr="0">
            <a:noAutofit/>
          </a:bodyPr>
          <a:lstStyle>
            <a:lvl1pPr marL="457200" lvl="0" indent="-331470" algn="ctr">
              <a:lnSpc>
                <a:spcPct val="100000"/>
              </a:lnSpc>
              <a:spcBef>
                <a:spcPts val="600"/>
              </a:spcBef>
              <a:spcAft>
                <a:spcPts val="0"/>
              </a:spcAft>
              <a:buSzPts val="1620"/>
              <a:buChar char="​"/>
              <a:defRPr sz="1800">
                <a:solidFill>
                  <a:schemeClr val="accent4"/>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52" name="Google Shape;352;p39"/>
          <p:cNvSpPr txBox="1">
            <a:spLocks noGrp="1"/>
          </p:cNvSpPr>
          <p:nvPr>
            <p:ph type="body" idx="3"/>
          </p:nvPr>
        </p:nvSpPr>
        <p:spPr>
          <a:xfrm>
            <a:off x="610850" y="4150993"/>
            <a:ext cx="1828800" cy="1458912"/>
          </a:xfrm>
          <a:prstGeom prst="rect">
            <a:avLst/>
          </a:prstGeom>
          <a:noFill/>
          <a:ln>
            <a:noFill/>
          </a:ln>
        </p:spPr>
        <p:txBody>
          <a:bodyPr spcFirstLastPara="1" wrap="square" lIns="0" tIns="0" rIns="0" bIns="0" anchor="t" anchorCtr="0">
            <a:noAutofit/>
          </a:bodyPr>
          <a:lstStyle>
            <a:lvl1pPr marL="457200" lvl="0" indent="-342900" algn="ctr">
              <a:lnSpc>
                <a:spcPct val="100000"/>
              </a:lnSpc>
              <a:spcBef>
                <a:spcPts val="600"/>
              </a:spcBef>
              <a:spcAft>
                <a:spcPts val="0"/>
              </a:spcAft>
              <a:buSzPts val="1800"/>
              <a:buChar char="​"/>
              <a:defRPr sz="2000">
                <a:solidFill>
                  <a:schemeClr val="accent4"/>
                </a:solidFill>
              </a:defRPr>
            </a:lvl1pPr>
            <a:lvl2pPr marL="914400" lvl="1" indent="-320040" algn="ctr">
              <a:lnSpc>
                <a:spcPct val="100000"/>
              </a:lnSpc>
              <a:spcBef>
                <a:spcPts val="600"/>
              </a:spcBef>
              <a:spcAft>
                <a:spcPts val="0"/>
              </a:spcAft>
              <a:buSzPts val="1440"/>
              <a:buFont typeface="Open Sans"/>
              <a:buChar char="​"/>
              <a:defRPr sz="16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53" name="Google Shape;353;p39"/>
          <p:cNvSpPr/>
          <p:nvPr/>
        </p:nvSpPr>
        <p:spPr>
          <a:xfrm>
            <a:off x="2892452" y="1932783"/>
            <a:ext cx="1828959" cy="1828959"/>
          </a:xfrm>
          <a:prstGeom prst="ellipse">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 name="Google Shape;354;p39"/>
          <p:cNvSpPr txBox="1">
            <a:spLocks noGrp="1"/>
          </p:cNvSpPr>
          <p:nvPr>
            <p:ph type="body" idx="4"/>
          </p:nvPr>
        </p:nvSpPr>
        <p:spPr>
          <a:xfrm>
            <a:off x="3096234" y="2297004"/>
            <a:ext cx="1396669" cy="1100516"/>
          </a:xfrm>
          <a:prstGeom prst="rect">
            <a:avLst/>
          </a:prstGeom>
          <a:noFill/>
          <a:ln>
            <a:noFill/>
          </a:ln>
        </p:spPr>
        <p:txBody>
          <a:bodyPr spcFirstLastPara="1" wrap="square" lIns="0" tIns="0" rIns="0" bIns="0" anchor="ctr" anchorCtr="0">
            <a:noAutofit/>
          </a:bodyPr>
          <a:lstStyle>
            <a:lvl1pPr marL="457200" lvl="0" indent="-331470" algn="ctr">
              <a:lnSpc>
                <a:spcPct val="100000"/>
              </a:lnSpc>
              <a:spcBef>
                <a:spcPts val="600"/>
              </a:spcBef>
              <a:spcAft>
                <a:spcPts val="0"/>
              </a:spcAft>
              <a:buSzPts val="1620"/>
              <a:buChar char="​"/>
              <a:defRPr sz="1800">
                <a:solidFill>
                  <a:schemeClr val="accent1"/>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55" name="Google Shape;355;p39"/>
          <p:cNvSpPr txBox="1">
            <a:spLocks noGrp="1"/>
          </p:cNvSpPr>
          <p:nvPr>
            <p:ph type="body" idx="5"/>
          </p:nvPr>
        </p:nvSpPr>
        <p:spPr>
          <a:xfrm>
            <a:off x="2894013" y="4150993"/>
            <a:ext cx="1828800" cy="1458912"/>
          </a:xfrm>
          <a:prstGeom prst="rect">
            <a:avLst/>
          </a:prstGeom>
          <a:noFill/>
          <a:ln>
            <a:noFill/>
          </a:ln>
        </p:spPr>
        <p:txBody>
          <a:bodyPr spcFirstLastPara="1" wrap="square" lIns="0" tIns="0" rIns="0" bIns="0" anchor="t" anchorCtr="0">
            <a:noAutofit/>
          </a:bodyPr>
          <a:lstStyle>
            <a:lvl1pPr marL="457200" lvl="0" indent="-342900" algn="ctr">
              <a:lnSpc>
                <a:spcPct val="100000"/>
              </a:lnSpc>
              <a:spcBef>
                <a:spcPts val="600"/>
              </a:spcBef>
              <a:spcAft>
                <a:spcPts val="0"/>
              </a:spcAft>
              <a:buSzPts val="1800"/>
              <a:buChar char="​"/>
              <a:defRPr sz="2000">
                <a:solidFill>
                  <a:schemeClr val="accent1"/>
                </a:solidFill>
              </a:defRPr>
            </a:lvl1pPr>
            <a:lvl2pPr marL="914400" lvl="1" indent="-320040" algn="ctr">
              <a:lnSpc>
                <a:spcPct val="100000"/>
              </a:lnSpc>
              <a:spcBef>
                <a:spcPts val="600"/>
              </a:spcBef>
              <a:spcAft>
                <a:spcPts val="0"/>
              </a:spcAft>
              <a:buSzPts val="1440"/>
              <a:buFont typeface="Open Sans"/>
              <a:buChar char="​"/>
              <a:defRPr sz="16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56" name="Google Shape;356;p39"/>
          <p:cNvSpPr/>
          <p:nvPr/>
        </p:nvSpPr>
        <p:spPr>
          <a:xfrm>
            <a:off x="5201380" y="1932783"/>
            <a:ext cx="1828959" cy="1828959"/>
          </a:xfrm>
          <a:prstGeom prst="ellipse">
            <a:avLst/>
          </a:prstGeom>
          <a:noFill/>
          <a:ln w="38100"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2"/>
              </a:solidFill>
              <a:latin typeface="Arial"/>
              <a:ea typeface="Arial"/>
              <a:cs typeface="Arial"/>
              <a:sym typeface="Arial"/>
            </a:endParaRPr>
          </a:p>
        </p:txBody>
      </p:sp>
      <p:sp>
        <p:nvSpPr>
          <p:cNvPr id="357" name="Google Shape;357;p39"/>
          <p:cNvSpPr txBox="1">
            <a:spLocks noGrp="1"/>
          </p:cNvSpPr>
          <p:nvPr>
            <p:ph type="body" idx="6"/>
          </p:nvPr>
        </p:nvSpPr>
        <p:spPr>
          <a:xfrm>
            <a:off x="5426195" y="2297004"/>
            <a:ext cx="1396669" cy="1100516"/>
          </a:xfrm>
          <a:prstGeom prst="rect">
            <a:avLst/>
          </a:prstGeom>
          <a:noFill/>
          <a:ln>
            <a:noFill/>
          </a:ln>
        </p:spPr>
        <p:txBody>
          <a:bodyPr spcFirstLastPara="1" wrap="square" lIns="0" tIns="0" rIns="0" bIns="0" anchor="ctr" anchorCtr="0">
            <a:noAutofit/>
          </a:bodyPr>
          <a:lstStyle>
            <a:lvl1pPr marL="457200" lvl="0" indent="-331470" algn="ctr">
              <a:lnSpc>
                <a:spcPct val="100000"/>
              </a:lnSpc>
              <a:spcBef>
                <a:spcPts val="600"/>
              </a:spcBef>
              <a:spcAft>
                <a:spcPts val="0"/>
              </a:spcAft>
              <a:buSzPts val="1620"/>
              <a:buChar char="​"/>
              <a:defRPr sz="1800">
                <a:solidFill>
                  <a:schemeClr val="dk2"/>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58" name="Google Shape;358;p39"/>
          <p:cNvSpPr txBox="1">
            <a:spLocks noGrp="1"/>
          </p:cNvSpPr>
          <p:nvPr>
            <p:ph type="body" idx="7"/>
          </p:nvPr>
        </p:nvSpPr>
        <p:spPr>
          <a:xfrm>
            <a:off x="5185093" y="4150993"/>
            <a:ext cx="1828800" cy="1458912"/>
          </a:xfrm>
          <a:prstGeom prst="rect">
            <a:avLst/>
          </a:prstGeom>
          <a:noFill/>
          <a:ln>
            <a:noFill/>
          </a:ln>
        </p:spPr>
        <p:txBody>
          <a:bodyPr spcFirstLastPara="1" wrap="square" lIns="0" tIns="0" rIns="0" bIns="0" anchor="t" anchorCtr="0">
            <a:noAutofit/>
          </a:bodyPr>
          <a:lstStyle>
            <a:lvl1pPr marL="457200" lvl="0" indent="-342900" algn="ctr">
              <a:lnSpc>
                <a:spcPct val="100000"/>
              </a:lnSpc>
              <a:spcBef>
                <a:spcPts val="600"/>
              </a:spcBef>
              <a:spcAft>
                <a:spcPts val="0"/>
              </a:spcAft>
              <a:buSzPts val="1800"/>
              <a:buChar char="​"/>
              <a:defRPr sz="2000">
                <a:solidFill>
                  <a:schemeClr val="dk2"/>
                </a:solidFill>
              </a:defRPr>
            </a:lvl1pPr>
            <a:lvl2pPr marL="914400" lvl="1" indent="-320040" algn="ctr">
              <a:lnSpc>
                <a:spcPct val="100000"/>
              </a:lnSpc>
              <a:spcBef>
                <a:spcPts val="600"/>
              </a:spcBef>
              <a:spcAft>
                <a:spcPts val="0"/>
              </a:spcAft>
              <a:buSzPts val="1440"/>
              <a:buFont typeface="Open Sans"/>
              <a:buChar char="​"/>
              <a:defRPr sz="16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59" name="Google Shape;359;p39"/>
          <p:cNvSpPr/>
          <p:nvPr/>
        </p:nvSpPr>
        <p:spPr>
          <a:xfrm>
            <a:off x="7464921" y="1932783"/>
            <a:ext cx="1828959" cy="1828959"/>
          </a:xfrm>
          <a:prstGeom prst="ellipse">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Google Shape;360;p39"/>
          <p:cNvSpPr txBox="1">
            <a:spLocks noGrp="1"/>
          </p:cNvSpPr>
          <p:nvPr>
            <p:ph type="body" idx="8"/>
          </p:nvPr>
        </p:nvSpPr>
        <p:spPr>
          <a:xfrm>
            <a:off x="7668234" y="2297004"/>
            <a:ext cx="1396669" cy="1100516"/>
          </a:xfrm>
          <a:prstGeom prst="rect">
            <a:avLst/>
          </a:prstGeom>
          <a:noFill/>
          <a:ln>
            <a:noFill/>
          </a:ln>
        </p:spPr>
        <p:txBody>
          <a:bodyPr spcFirstLastPara="1" wrap="square" lIns="0" tIns="0" rIns="0" bIns="0" anchor="ctr" anchorCtr="0">
            <a:noAutofit/>
          </a:bodyPr>
          <a:lstStyle>
            <a:lvl1pPr marL="457200" lvl="0" indent="-331470" algn="ctr">
              <a:lnSpc>
                <a:spcPct val="100000"/>
              </a:lnSpc>
              <a:spcBef>
                <a:spcPts val="600"/>
              </a:spcBef>
              <a:spcAft>
                <a:spcPts val="0"/>
              </a:spcAft>
              <a:buSzPts val="1620"/>
              <a:buChar char="​"/>
              <a:defRPr sz="1800">
                <a:solidFill>
                  <a:schemeClr val="accent3"/>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61" name="Google Shape;361;p39"/>
          <p:cNvSpPr txBox="1">
            <a:spLocks noGrp="1"/>
          </p:cNvSpPr>
          <p:nvPr>
            <p:ph type="body" idx="9"/>
          </p:nvPr>
        </p:nvSpPr>
        <p:spPr>
          <a:xfrm>
            <a:off x="7470001" y="4150993"/>
            <a:ext cx="1828800" cy="1458912"/>
          </a:xfrm>
          <a:prstGeom prst="rect">
            <a:avLst/>
          </a:prstGeom>
          <a:noFill/>
          <a:ln>
            <a:noFill/>
          </a:ln>
        </p:spPr>
        <p:txBody>
          <a:bodyPr spcFirstLastPara="1" wrap="square" lIns="0" tIns="0" rIns="0" bIns="0" anchor="t" anchorCtr="0">
            <a:noAutofit/>
          </a:bodyPr>
          <a:lstStyle>
            <a:lvl1pPr marL="457200" lvl="0" indent="-342900" algn="ctr">
              <a:lnSpc>
                <a:spcPct val="100000"/>
              </a:lnSpc>
              <a:spcBef>
                <a:spcPts val="600"/>
              </a:spcBef>
              <a:spcAft>
                <a:spcPts val="0"/>
              </a:spcAft>
              <a:buSzPts val="1800"/>
              <a:buChar char="​"/>
              <a:defRPr sz="2000">
                <a:solidFill>
                  <a:schemeClr val="accent3"/>
                </a:solidFill>
              </a:defRPr>
            </a:lvl1pPr>
            <a:lvl2pPr marL="914400" lvl="1" indent="-320040" algn="ctr">
              <a:lnSpc>
                <a:spcPct val="100000"/>
              </a:lnSpc>
              <a:spcBef>
                <a:spcPts val="600"/>
              </a:spcBef>
              <a:spcAft>
                <a:spcPts val="0"/>
              </a:spcAft>
              <a:buSzPts val="1440"/>
              <a:buFont typeface="Open Sans"/>
              <a:buChar char="​"/>
              <a:defRPr sz="16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62" name="Google Shape;362;p39"/>
          <p:cNvSpPr/>
          <p:nvPr/>
        </p:nvSpPr>
        <p:spPr>
          <a:xfrm>
            <a:off x="9744473" y="1932783"/>
            <a:ext cx="1828959" cy="1828959"/>
          </a:xfrm>
          <a:prstGeom prst="ellipse">
            <a:avLst/>
          </a:prstGeom>
          <a:no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Arial"/>
              <a:ea typeface="Arial"/>
              <a:cs typeface="Arial"/>
              <a:sym typeface="Arial"/>
            </a:endParaRPr>
          </a:p>
        </p:txBody>
      </p:sp>
      <p:sp>
        <p:nvSpPr>
          <p:cNvPr id="363" name="Google Shape;363;p39"/>
          <p:cNvSpPr txBox="1">
            <a:spLocks noGrp="1"/>
          </p:cNvSpPr>
          <p:nvPr>
            <p:ph type="body" idx="13"/>
          </p:nvPr>
        </p:nvSpPr>
        <p:spPr>
          <a:xfrm>
            <a:off x="9980612" y="2297004"/>
            <a:ext cx="1396669" cy="1100516"/>
          </a:xfrm>
          <a:prstGeom prst="rect">
            <a:avLst/>
          </a:prstGeom>
          <a:noFill/>
          <a:ln>
            <a:noFill/>
          </a:ln>
        </p:spPr>
        <p:txBody>
          <a:bodyPr spcFirstLastPara="1" wrap="square" lIns="0" tIns="0" rIns="0" bIns="0" anchor="ctr" anchorCtr="0">
            <a:noAutofit/>
          </a:bodyPr>
          <a:lstStyle>
            <a:lvl1pPr marL="457200" lvl="0" indent="-331470" algn="ctr">
              <a:lnSpc>
                <a:spcPct val="100000"/>
              </a:lnSpc>
              <a:spcBef>
                <a:spcPts val="600"/>
              </a:spcBef>
              <a:spcAft>
                <a:spcPts val="0"/>
              </a:spcAft>
              <a:buSzPts val="1620"/>
              <a:buChar char="​"/>
              <a:defRPr sz="1800">
                <a:solidFill>
                  <a:schemeClr val="lt2"/>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64" name="Google Shape;364;p39"/>
          <p:cNvSpPr txBox="1">
            <a:spLocks noGrp="1"/>
          </p:cNvSpPr>
          <p:nvPr>
            <p:ph type="body" idx="14"/>
          </p:nvPr>
        </p:nvSpPr>
        <p:spPr>
          <a:xfrm>
            <a:off x="9752013" y="4150993"/>
            <a:ext cx="1828800" cy="1458912"/>
          </a:xfrm>
          <a:prstGeom prst="rect">
            <a:avLst/>
          </a:prstGeom>
          <a:noFill/>
          <a:ln>
            <a:noFill/>
          </a:ln>
        </p:spPr>
        <p:txBody>
          <a:bodyPr spcFirstLastPara="1" wrap="square" lIns="0" tIns="0" rIns="0" bIns="0" anchor="t" anchorCtr="0">
            <a:noAutofit/>
          </a:bodyPr>
          <a:lstStyle>
            <a:lvl1pPr marL="457200" lvl="0" indent="-342900" algn="ctr">
              <a:lnSpc>
                <a:spcPct val="100000"/>
              </a:lnSpc>
              <a:spcBef>
                <a:spcPts val="600"/>
              </a:spcBef>
              <a:spcAft>
                <a:spcPts val="0"/>
              </a:spcAft>
              <a:buSzPts val="1800"/>
              <a:buChar char="​"/>
              <a:defRPr sz="2000">
                <a:solidFill>
                  <a:schemeClr val="lt2"/>
                </a:solidFill>
              </a:defRPr>
            </a:lvl1pPr>
            <a:lvl2pPr marL="914400" lvl="1" indent="-320040" algn="ctr">
              <a:lnSpc>
                <a:spcPct val="100000"/>
              </a:lnSpc>
              <a:spcBef>
                <a:spcPts val="600"/>
              </a:spcBef>
              <a:spcAft>
                <a:spcPts val="0"/>
              </a:spcAft>
              <a:buSzPts val="1440"/>
              <a:buFont typeface="Open Sans"/>
              <a:buChar char="​"/>
              <a:defRPr sz="16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65" name="Google Shape;365;p39"/>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_Five Icon ">
  <p:cSld name="2_Five Icon ">
    <p:spTree>
      <p:nvGrpSpPr>
        <p:cNvPr id="1" name="Shape 366"/>
        <p:cNvGrpSpPr/>
        <p:nvPr/>
      </p:nvGrpSpPr>
      <p:grpSpPr>
        <a:xfrm>
          <a:off x="0" y="0"/>
          <a:ext cx="0" cy="0"/>
          <a:chOff x="0" y="0"/>
          <a:chExt cx="0" cy="0"/>
        </a:xfrm>
      </p:grpSpPr>
      <p:sp>
        <p:nvSpPr>
          <p:cNvPr id="367" name="Google Shape;367;p40"/>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40"/>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1"/>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cxnSp>
        <p:nvCxnSpPr>
          <p:cNvPr id="369" name="Google Shape;369;p40"/>
          <p:cNvCxnSpPr/>
          <p:nvPr/>
        </p:nvCxnSpPr>
        <p:spPr>
          <a:xfrm>
            <a:off x="598206" y="2512464"/>
            <a:ext cx="1828800" cy="0"/>
          </a:xfrm>
          <a:prstGeom prst="straightConnector1">
            <a:avLst/>
          </a:prstGeom>
          <a:noFill/>
          <a:ln w="25400" cap="flat" cmpd="sng">
            <a:solidFill>
              <a:schemeClr val="accent4"/>
            </a:solidFill>
            <a:prstDash val="solid"/>
            <a:miter lim="800000"/>
            <a:headEnd type="none" w="sm" len="sm"/>
            <a:tailEnd type="none" w="sm" len="sm"/>
          </a:ln>
        </p:spPr>
      </p:cxnSp>
      <p:sp>
        <p:nvSpPr>
          <p:cNvPr id="370" name="Google Shape;370;p40"/>
          <p:cNvSpPr txBox="1">
            <a:spLocks noGrp="1"/>
          </p:cNvSpPr>
          <p:nvPr>
            <p:ph type="body" idx="2"/>
          </p:nvPr>
        </p:nvSpPr>
        <p:spPr>
          <a:xfrm>
            <a:off x="610850" y="2535457"/>
            <a:ext cx="1828800" cy="2871263"/>
          </a:xfrm>
          <a:prstGeom prst="rect">
            <a:avLst/>
          </a:prstGeom>
          <a:solidFill>
            <a:srgbClr val="05142E"/>
          </a:solidFill>
          <a:ln>
            <a:noFill/>
          </a:ln>
        </p:spPr>
        <p:txBody>
          <a:bodyPr spcFirstLastPara="1" wrap="square" lIns="0" tIns="365750" rIns="0" bIns="0" anchor="t" anchorCtr="0">
            <a:noAutofit/>
          </a:bodyPr>
          <a:lstStyle>
            <a:lvl1pPr marL="457200" lvl="0" indent="-228600" algn="ctr">
              <a:lnSpc>
                <a:spcPct val="100000"/>
              </a:lnSpc>
              <a:spcBef>
                <a:spcPts val="600"/>
              </a:spcBef>
              <a:spcAft>
                <a:spcPts val="0"/>
              </a:spcAft>
              <a:buSzPts val="1800"/>
              <a:buNone/>
              <a:defRPr sz="2000">
                <a:solidFill>
                  <a:schemeClr val="accent4"/>
                </a:solidFill>
              </a:defRPr>
            </a:lvl1pPr>
            <a:lvl2pPr marL="914400" lvl="1" indent="-320040" algn="ctr">
              <a:lnSpc>
                <a:spcPct val="100000"/>
              </a:lnSpc>
              <a:spcBef>
                <a:spcPts val="600"/>
              </a:spcBef>
              <a:spcAft>
                <a:spcPts val="0"/>
              </a:spcAft>
              <a:buSzPts val="1440"/>
              <a:buFont typeface="Open Sans"/>
              <a:buChar char="​"/>
              <a:defRPr sz="16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71" name="Google Shape;371;p40"/>
          <p:cNvSpPr/>
          <p:nvPr/>
        </p:nvSpPr>
        <p:spPr>
          <a:xfrm>
            <a:off x="1131007" y="2006791"/>
            <a:ext cx="788487" cy="788487"/>
          </a:xfrm>
          <a:prstGeom prst="ellipse">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accent4"/>
                </a:solidFill>
                <a:latin typeface="Proxima Nova"/>
                <a:ea typeface="Proxima Nova"/>
                <a:cs typeface="Proxima Nova"/>
                <a:sym typeface="Proxima Nova"/>
              </a:rPr>
              <a:t>1</a:t>
            </a:r>
            <a:endParaRPr>
              <a:latin typeface="Proxima Nova"/>
              <a:ea typeface="Proxima Nova"/>
              <a:cs typeface="Proxima Nova"/>
              <a:sym typeface="Proxima Nova"/>
            </a:endParaRPr>
          </a:p>
        </p:txBody>
      </p:sp>
      <p:cxnSp>
        <p:nvCxnSpPr>
          <p:cNvPr id="372" name="Google Shape;372;p40"/>
          <p:cNvCxnSpPr/>
          <p:nvPr/>
        </p:nvCxnSpPr>
        <p:spPr>
          <a:xfrm>
            <a:off x="2894012" y="2512464"/>
            <a:ext cx="1828800" cy="0"/>
          </a:xfrm>
          <a:prstGeom prst="straightConnector1">
            <a:avLst/>
          </a:prstGeom>
          <a:noFill/>
          <a:ln w="25400" cap="flat" cmpd="sng">
            <a:solidFill>
              <a:schemeClr val="accent1"/>
            </a:solidFill>
            <a:prstDash val="solid"/>
            <a:miter lim="800000"/>
            <a:headEnd type="none" w="sm" len="sm"/>
            <a:tailEnd type="none" w="sm" len="sm"/>
          </a:ln>
        </p:spPr>
      </p:cxnSp>
      <p:sp>
        <p:nvSpPr>
          <p:cNvPr id="373" name="Google Shape;373;p40"/>
          <p:cNvSpPr txBox="1">
            <a:spLocks noGrp="1"/>
          </p:cNvSpPr>
          <p:nvPr>
            <p:ph type="body" idx="3"/>
          </p:nvPr>
        </p:nvSpPr>
        <p:spPr>
          <a:xfrm>
            <a:off x="2894013" y="2535457"/>
            <a:ext cx="1828800" cy="2871263"/>
          </a:xfrm>
          <a:prstGeom prst="rect">
            <a:avLst/>
          </a:prstGeom>
          <a:solidFill>
            <a:srgbClr val="05142E"/>
          </a:solidFill>
          <a:ln>
            <a:noFill/>
          </a:ln>
        </p:spPr>
        <p:txBody>
          <a:bodyPr spcFirstLastPara="1" wrap="square" lIns="0" tIns="365750" rIns="0" bIns="0" anchor="t" anchorCtr="0">
            <a:noAutofit/>
          </a:bodyPr>
          <a:lstStyle>
            <a:lvl1pPr marL="457200" lvl="0" indent="-342900" algn="ctr">
              <a:lnSpc>
                <a:spcPct val="100000"/>
              </a:lnSpc>
              <a:spcBef>
                <a:spcPts val="600"/>
              </a:spcBef>
              <a:spcAft>
                <a:spcPts val="0"/>
              </a:spcAft>
              <a:buSzPts val="1800"/>
              <a:buChar char="​"/>
              <a:defRPr sz="2000">
                <a:solidFill>
                  <a:schemeClr val="accent1"/>
                </a:solidFill>
              </a:defRPr>
            </a:lvl1pPr>
            <a:lvl2pPr marL="914400" lvl="1" indent="-320040" algn="ctr">
              <a:lnSpc>
                <a:spcPct val="100000"/>
              </a:lnSpc>
              <a:spcBef>
                <a:spcPts val="600"/>
              </a:spcBef>
              <a:spcAft>
                <a:spcPts val="0"/>
              </a:spcAft>
              <a:buSzPts val="1440"/>
              <a:buFont typeface="Open Sans"/>
              <a:buChar char="​"/>
              <a:defRPr sz="16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74" name="Google Shape;374;p40"/>
          <p:cNvSpPr/>
          <p:nvPr/>
        </p:nvSpPr>
        <p:spPr>
          <a:xfrm>
            <a:off x="3414170" y="2006791"/>
            <a:ext cx="788487" cy="788487"/>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accent1"/>
                </a:solidFill>
                <a:latin typeface="Proxima Nova"/>
                <a:ea typeface="Proxima Nova"/>
                <a:cs typeface="Proxima Nova"/>
                <a:sym typeface="Proxima Nova"/>
              </a:rPr>
              <a:t>2</a:t>
            </a:r>
            <a:endParaRPr>
              <a:latin typeface="Proxima Nova"/>
              <a:ea typeface="Proxima Nova"/>
              <a:cs typeface="Proxima Nova"/>
              <a:sym typeface="Proxima Nova"/>
            </a:endParaRPr>
          </a:p>
        </p:txBody>
      </p:sp>
      <p:cxnSp>
        <p:nvCxnSpPr>
          <p:cNvPr id="375" name="Google Shape;375;p40"/>
          <p:cNvCxnSpPr/>
          <p:nvPr/>
        </p:nvCxnSpPr>
        <p:spPr>
          <a:xfrm>
            <a:off x="5180012" y="2512464"/>
            <a:ext cx="1828800" cy="0"/>
          </a:xfrm>
          <a:prstGeom prst="straightConnector1">
            <a:avLst/>
          </a:prstGeom>
          <a:noFill/>
          <a:ln w="25400" cap="flat" cmpd="sng">
            <a:solidFill>
              <a:schemeClr val="dk2"/>
            </a:solidFill>
            <a:prstDash val="solid"/>
            <a:miter lim="800000"/>
            <a:headEnd type="none" w="sm" len="sm"/>
            <a:tailEnd type="none" w="sm" len="sm"/>
          </a:ln>
        </p:spPr>
      </p:cxnSp>
      <p:sp>
        <p:nvSpPr>
          <p:cNvPr id="376" name="Google Shape;376;p40"/>
          <p:cNvSpPr txBox="1">
            <a:spLocks noGrp="1"/>
          </p:cNvSpPr>
          <p:nvPr>
            <p:ph type="body" idx="4"/>
          </p:nvPr>
        </p:nvSpPr>
        <p:spPr>
          <a:xfrm>
            <a:off x="5185093" y="2535457"/>
            <a:ext cx="1828800" cy="2871263"/>
          </a:xfrm>
          <a:prstGeom prst="rect">
            <a:avLst/>
          </a:prstGeom>
          <a:solidFill>
            <a:srgbClr val="05142E"/>
          </a:solidFill>
          <a:ln>
            <a:noFill/>
          </a:ln>
        </p:spPr>
        <p:txBody>
          <a:bodyPr spcFirstLastPara="1" wrap="square" lIns="0" tIns="365750" rIns="0" bIns="0" anchor="t" anchorCtr="0">
            <a:noAutofit/>
          </a:bodyPr>
          <a:lstStyle>
            <a:lvl1pPr marL="457200" lvl="0" indent="-228600" algn="ctr">
              <a:lnSpc>
                <a:spcPct val="100000"/>
              </a:lnSpc>
              <a:spcBef>
                <a:spcPts val="600"/>
              </a:spcBef>
              <a:spcAft>
                <a:spcPts val="0"/>
              </a:spcAft>
              <a:buSzPts val="1800"/>
              <a:buNone/>
              <a:defRPr sz="2000">
                <a:solidFill>
                  <a:schemeClr val="dk2"/>
                </a:solidFill>
              </a:defRPr>
            </a:lvl1pPr>
            <a:lvl2pPr marL="914400" lvl="1" indent="-320040" algn="ctr">
              <a:lnSpc>
                <a:spcPct val="100000"/>
              </a:lnSpc>
              <a:spcBef>
                <a:spcPts val="600"/>
              </a:spcBef>
              <a:spcAft>
                <a:spcPts val="0"/>
              </a:spcAft>
              <a:buSzPts val="1440"/>
              <a:buFont typeface="Open Sans"/>
              <a:buChar char="​"/>
              <a:defRPr sz="16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77" name="Google Shape;377;p40"/>
          <p:cNvSpPr/>
          <p:nvPr/>
        </p:nvSpPr>
        <p:spPr>
          <a:xfrm>
            <a:off x="5705250" y="2006791"/>
            <a:ext cx="788487" cy="788487"/>
          </a:xfrm>
          <a:prstGeom prst="ellipse">
            <a:avLst/>
          </a:prstGeom>
          <a:solidFill>
            <a:schemeClr val="lt1"/>
          </a:solidFill>
          <a:ln w="25400"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a:solidFill>
                  <a:schemeClr val="dk2"/>
                </a:solidFill>
                <a:latin typeface="Proxima Nova"/>
                <a:ea typeface="Proxima Nova"/>
                <a:cs typeface="Proxima Nova"/>
                <a:sym typeface="Proxima Nova"/>
              </a:rPr>
              <a:t>3</a:t>
            </a:r>
            <a:endParaRPr>
              <a:latin typeface="Proxima Nova"/>
              <a:ea typeface="Proxima Nova"/>
              <a:cs typeface="Proxima Nova"/>
              <a:sym typeface="Proxima Nova"/>
            </a:endParaRPr>
          </a:p>
        </p:txBody>
      </p:sp>
      <p:cxnSp>
        <p:nvCxnSpPr>
          <p:cNvPr id="378" name="Google Shape;378;p40"/>
          <p:cNvCxnSpPr/>
          <p:nvPr/>
        </p:nvCxnSpPr>
        <p:spPr>
          <a:xfrm>
            <a:off x="7466012" y="2512464"/>
            <a:ext cx="1828800" cy="0"/>
          </a:xfrm>
          <a:prstGeom prst="straightConnector1">
            <a:avLst/>
          </a:prstGeom>
          <a:noFill/>
          <a:ln w="25400" cap="flat" cmpd="sng">
            <a:solidFill>
              <a:schemeClr val="accent3"/>
            </a:solidFill>
            <a:prstDash val="solid"/>
            <a:miter lim="800000"/>
            <a:headEnd type="none" w="sm" len="sm"/>
            <a:tailEnd type="none" w="sm" len="sm"/>
          </a:ln>
        </p:spPr>
      </p:cxnSp>
      <p:sp>
        <p:nvSpPr>
          <p:cNvPr id="379" name="Google Shape;379;p40"/>
          <p:cNvSpPr txBox="1">
            <a:spLocks noGrp="1"/>
          </p:cNvSpPr>
          <p:nvPr>
            <p:ph type="body" idx="5"/>
          </p:nvPr>
        </p:nvSpPr>
        <p:spPr>
          <a:xfrm>
            <a:off x="7470001" y="2535457"/>
            <a:ext cx="1828800" cy="2871263"/>
          </a:xfrm>
          <a:prstGeom prst="rect">
            <a:avLst/>
          </a:prstGeom>
          <a:solidFill>
            <a:srgbClr val="05142E"/>
          </a:solidFill>
          <a:ln>
            <a:noFill/>
          </a:ln>
        </p:spPr>
        <p:txBody>
          <a:bodyPr spcFirstLastPara="1" wrap="square" lIns="0" tIns="365750" rIns="0" bIns="0" anchor="t" anchorCtr="0">
            <a:noAutofit/>
          </a:bodyPr>
          <a:lstStyle>
            <a:lvl1pPr marL="457200" lvl="0" indent="-228600" algn="ctr">
              <a:lnSpc>
                <a:spcPct val="100000"/>
              </a:lnSpc>
              <a:spcBef>
                <a:spcPts val="600"/>
              </a:spcBef>
              <a:spcAft>
                <a:spcPts val="0"/>
              </a:spcAft>
              <a:buSzPts val="1800"/>
              <a:buNone/>
              <a:defRPr sz="2000">
                <a:solidFill>
                  <a:schemeClr val="accent3"/>
                </a:solidFill>
              </a:defRPr>
            </a:lvl1pPr>
            <a:lvl2pPr marL="914400" lvl="1" indent="-320040" algn="ctr">
              <a:lnSpc>
                <a:spcPct val="100000"/>
              </a:lnSpc>
              <a:spcBef>
                <a:spcPts val="600"/>
              </a:spcBef>
              <a:spcAft>
                <a:spcPts val="0"/>
              </a:spcAft>
              <a:buSzPts val="1440"/>
              <a:buFont typeface="Open Sans"/>
              <a:buChar char="​"/>
              <a:defRPr sz="16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80" name="Google Shape;380;p40"/>
          <p:cNvSpPr/>
          <p:nvPr/>
        </p:nvSpPr>
        <p:spPr>
          <a:xfrm>
            <a:off x="7990158" y="2006791"/>
            <a:ext cx="788487" cy="788487"/>
          </a:xfrm>
          <a:prstGeom prst="ellipse">
            <a:avLst/>
          </a:prstGeom>
          <a:solidFill>
            <a:schemeClr val="lt1"/>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accent3"/>
                </a:solidFill>
                <a:latin typeface="Proxima Nova"/>
                <a:ea typeface="Proxima Nova"/>
                <a:cs typeface="Proxima Nova"/>
                <a:sym typeface="Proxima Nova"/>
              </a:rPr>
              <a:t>4</a:t>
            </a:r>
            <a:endParaRPr>
              <a:latin typeface="Proxima Nova"/>
              <a:ea typeface="Proxima Nova"/>
              <a:cs typeface="Proxima Nova"/>
              <a:sym typeface="Proxima Nova"/>
            </a:endParaRPr>
          </a:p>
        </p:txBody>
      </p:sp>
      <p:cxnSp>
        <p:nvCxnSpPr>
          <p:cNvPr id="381" name="Google Shape;381;p40"/>
          <p:cNvCxnSpPr/>
          <p:nvPr/>
        </p:nvCxnSpPr>
        <p:spPr>
          <a:xfrm>
            <a:off x="9752012" y="2512464"/>
            <a:ext cx="1828800" cy="0"/>
          </a:xfrm>
          <a:prstGeom prst="straightConnector1">
            <a:avLst/>
          </a:prstGeom>
          <a:noFill/>
          <a:ln w="25400" cap="flat" cmpd="sng">
            <a:solidFill>
              <a:schemeClr val="lt2"/>
            </a:solidFill>
            <a:prstDash val="solid"/>
            <a:miter lim="800000"/>
            <a:headEnd type="none" w="sm" len="sm"/>
            <a:tailEnd type="none" w="sm" len="sm"/>
          </a:ln>
        </p:spPr>
      </p:cxnSp>
      <p:sp>
        <p:nvSpPr>
          <p:cNvPr id="382" name="Google Shape;382;p40"/>
          <p:cNvSpPr txBox="1">
            <a:spLocks noGrp="1"/>
          </p:cNvSpPr>
          <p:nvPr>
            <p:ph type="body" idx="6"/>
          </p:nvPr>
        </p:nvSpPr>
        <p:spPr>
          <a:xfrm>
            <a:off x="9752013" y="2535457"/>
            <a:ext cx="1828800" cy="2871263"/>
          </a:xfrm>
          <a:prstGeom prst="rect">
            <a:avLst/>
          </a:prstGeom>
          <a:solidFill>
            <a:srgbClr val="05142E"/>
          </a:solidFill>
          <a:ln>
            <a:noFill/>
          </a:ln>
        </p:spPr>
        <p:txBody>
          <a:bodyPr spcFirstLastPara="1" wrap="square" lIns="0" tIns="365750" rIns="0" bIns="0" anchor="t" anchorCtr="0">
            <a:noAutofit/>
          </a:bodyPr>
          <a:lstStyle>
            <a:lvl1pPr marL="457200" lvl="0" indent="-228600" algn="ctr">
              <a:lnSpc>
                <a:spcPct val="100000"/>
              </a:lnSpc>
              <a:spcBef>
                <a:spcPts val="600"/>
              </a:spcBef>
              <a:spcAft>
                <a:spcPts val="0"/>
              </a:spcAft>
              <a:buSzPts val="1800"/>
              <a:buNone/>
              <a:defRPr sz="2000">
                <a:solidFill>
                  <a:schemeClr val="lt2"/>
                </a:solidFill>
              </a:defRPr>
            </a:lvl1pPr>
            <a:lvl2pPr marL="914400" lvl="1" indent="-320040" algn="ctr">
              <a:lnSpc>
                <a:spcPct val="100000"/>
              </a:lnSpc>
              <a:spcBef>
                <a:spcPts val="600"/>
              </a:spcBef>
              <a:spcAft>
                <a:spcPts val="0"/>
              </a:spcAft>
              <a:buSzPts val="1440"/>
              <a:buFont typeface="Open Sans"/>
              <a:buChar char="​"/>
              <a:defRPr sz="16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83" name="Google Shape;383;p40"/>
          <p:cNvSpPr/>
          <p:nvPr/>
        </p:nvSpPr>
        <p:spPr>
          <a:xfrm>
            <a:off x="10272170" y="2006791"/>
            <a:ext cx="788487" cy="788487"/>
          </a:xfrm>
          <a:prstGeom prst="ellipse">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2"/>
                </a:solidFill>
                <a:latin typeface="Proxima Nova"/>
                <a:ea typeface="Proxima Nova"/>
                <a:cs typeface="Proxima Nova"/>
                <a:sym typeface="Proxima Nova"/>
              </a:rPr>
              <a:t>5</a:t>
            </a:r>
            <a:endParaRPr>
              <a:latin typeface="Proxima Nova"/>
              <a:ea typeface="Proxima Nova"/>
              <a:cs typeface="Proxima Nova"/>
              <a:sym typeface="Proxima Nova"/>
            </a:endParaRPr>
          </a:p>
        </p:txBody>
      </p:sp>
      <p:sp>
        <p:nvSpPr>
          <p:cNvPr id="384" name="Google Shape;384;p40"/>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p:cSld name="Title and Subtitle_1">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579809" y="412751"/>
            <a:ext cx="11001000" cy="3810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 name="Google Shape;38;p5"/>
          <p:cNvSpPr txBox="1"/>
          <p:nvPr/>
        </p:nvSpPr>
        <p:spPr>
          <a:xfrm>
            <a:off x="11490941" y="6464808"/>
            <a:ext cx="438000" cy="1830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i="0" u="none" strike="noStrike" cap="none">
                <a:solidFill>
                  <a:schemeClr val="dk2"/>
                </a:solidFill>
                <a:latin typeface="Proxima Nova"/>
                <a:ea typeface="Proxima Nova"/>
                <a:cs typeface="Proxima Nova"/>
                <a:sym typeface="Proxima Nova"/>
              </a:rPr>
              <a:t>‹#›</a:t>
            </a:fld>
            <a:endParaRPr sz="800" i="0" u="none" strike="noStrike" cap="none">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Five Icon ">
  <p:cSld name="3_Five Icon ">
    <p:spTree>
      <p:nvGrpSpPr>
        <p:cNvPr id="1" name="Shape 385"/>
        <p:cNvGrpSpPr/>
        <p:nvPr/>
      </p:nvGrpSpPr>
      <p:grpSpPr>
        <a:xfrm>
          <a:off x="0" y="0"/>
          <a:ext cx="0" cy="0"/>
          <a:chOff x="0" y="0"/>
          <a:chExt cx="0" cy="0"/>
        </a:xfrm>
      </p:grpSpPr>
      <p:sp>
        <p:nvSpPr>
          <p:cNvPr id="386" name="Google Shape;386;p41" descr="This text chart contains three main horizontal rows."/>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7" name="Google Shape;387;p41"/>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1"/>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sp>
        <p:nvSpPr>
          <p:cNvPr id="388" name="Google Shape;388;p41" descr="Row 1 label"/>
          <p:cNvSpPr txBox="1">
            <a:spLocks noGrp="1"/>
          </p:cNvSpPr>
          <p:nvPr>
            <p:ph type="body" idx="2"/>
          </p:nvPr>
        </p:nvSpPr>
        <p:spPr>
          <a:xfrm>
            <a:off x="350875" y="1546789"/>
            <a:ext cx="527056" cy="658026"/>
          </a:xfrm>
          <a:prstGeom prst="rect">
            <a:avLst/>
          </a:prstGeom>
          <a:solidFill>
            <a:schemeClr val="lt1"/>
          </a:solidFill>
          <a:ln>
            <a:noFill/>
          </a:ln>
        </p:spPr>
        <p:txBody>
          <a:bodyPr spcFirstLastPara="1" wrap="square" lIns="0" tIns="91425" rIns="0" bIns="0" anchor="t" anchorCtr="0">
            <a:noAutofit/>
          </a:bodyPr>
          <a:lstStyle>
            <a:lvl1pPr marL="457200" lvl="0" indent="-228600" algn="ctr">
              <a:lnSpc>
                <a:spcPct val="100000"/>
              </a:lnSpc>
              <a:spcBef>
                <a:spcPts val="600"/>
              </a:spcBef>
              <a:spcAft>
                <a:spcPts val="0"/>
              </a:spcAft>
              <a:buSzPts val="900"/>
              <a:buNone/>
              <a:defRPr sz="1000">
                <a:solidFill>
                  <a:schemeClr val="accent1"/>
                </a:solidFill>
              </a:defRPr>
            </a:lvl1pPr>
            <a:lvl2pPr marL="914400" lvl="1" indent="-308610" algn="ctr">
              <a:lnSpc>
                <a:spcPct val="100000"/>
              </a:lnSpc>
              <a:spcBef>
                <a:spcPts val="600"/>
              </a:spcBef>
              <a:spcAft>
                <a:spcPts val="0"/>
              </a:spcAft>
              <a:buSzPts val="1260"/>
              <a:buFont typeface="Open Sans"/>
              <a:buChar char="​"/>
              <a:defRPr sz="14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89" name="Google Shape;389;p41" descr="Row 1 text box is a long horizontal box the width of the slide acting as a header. "/>
          <p:cNvSpPr txBox="1">
            <a:spLocks noGrp="1"/>
          </p:cNvSpPr>
          <p:nvPr>
            <p:ph type="body" idx="3"/>
          </p:nvPr>
        </p:nvSpPr>
        <p:spPr>
          <a:xfrm>
            <a:off x="1034040" y="1561701"/>
            <a:ext cx="10630969" cy="429469"/>
          </a:xfrm>
          <a:prstGeom prst="rect">
            <a:avLst/>
          </a:prstGeom>
          <a:solidFill>
            <a:srgbClr val="05142E"/>
          </a:solidFill>
          <a:ln w="12700" cap="flat" cmpd="sng">
            <a:solidFill>
              <a:schemeClr val="accent2">
                <a:alpha val="24705"/>
              </a:schemeClr>
            </a:solidFill>
            <a:prstDash val="solid"/>
            <a:round/>
            <a:headEnd type="none" w="sm" len="sm"/>
            <a:tailEnd type="none" w="sm" len="sm"/>
          </a:ln>
        </p:spPr>
        <p:txBody>
          <a:bodyPr spcFirstLastPara="1" wrap="square" lIns="0" tIns="91425" rIns="0" bIns="0" anchor="t" anchorCtr="0">
            <a:noAutofit/>
          </a:bodyPr>
          <a:lstStyle>
            <a:lvl1pPr marL="457200" lvl="0" indent="-228600" algn="ctr">
              <a:lnSpc>
                <a:spcPct val="100000"/>
              </a:lnSpc>
              <a:spcBef>
                <a:spcPts val="600"/>
              </a:spcBef>
              <a:spcAft>
                <a:spcPts val="0"/>
              </a:spcAft>
              <a:buSzPts val="1440"/>
              <a:buNone/>
              <a:defRPr sz="1600">
                <a:solidFill>
                  <a:schemeClr val="dk2"/>
                </a:solidFill>
              </a:defRPr>
            </a:lvl1pPr>
            <a:lvl2pPr marL="914400" lvl="1" indent="-308610" algn="ctr">
              <a:lnSpc>
                <a:spcPct val="100000"/>
              </a:lnSpc>
              <a:spcBef>
                <a:spcPts val="600"/>
              </a:spcBef>
              <a:spcAft>
                <a:spcPts val="0"/>
              </a:spcAft>
              <a:buSzPts val="1260"/>
              <a:buFont typeface="Open Sans"/>
              <a:buChar char="​"/>
              <a:defRPr sz="14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90" name="Google Shape;390;p41" descr="Row 2 label; this row shows 4 content boxes labeled A through D, each is a different color and holds text."/>
          <p:cNvSpPr txBox="1">
            <a:spLocks noGrp="1"/>
          </p:cNvSpPr>
          <p:nvPr>
            <p:ph type="body" idx="4"/>
          </p:nvPr>
        </p:nvSpPr>
        <p:spPr>
          <a:xfrm>
            <a:off x="340243" y="3314410"/>
            <a:ext cx="548321" cy="658026"/>
          </a:xfrm>
          <a:prstGeom prst="rect">
            <a:avLst/>
          </a:prstGeom>
          <a:solidFill>
            <a:schemeClr val="lt1"/>
          </a:solidFill>
          <a:ln>
            <a:noFill/>
          </a:ln>
        </p:spPr>
        <p:txBody>
          <a:bodyPr spcFirstLastPara="1" wrap="square" lIns="0" tIns="91425" rIns="0" bIns="0" anchor="t" anchorCtr="0">
            <a:noAutofit/>
          </a:bodyPr>
          <a:lstStyle>
            <a:lvl1pPr marL="457200" lvl="0" indent="-228600" algn="ctr">
              <a:lnSpc>
                <a:spcPct val="100000"/>
              </a:lnSpc>
              <a:spcBef>
                <a:spcPts val="600"/>
              </a:spcBef>
              <a:spcAft>
                <a:spcPts val="0"/>
              </a:spcAft>
              <a:buSzPts val="900"/>
              <a:buNone/>
              <a:defRPr sz="1000">
                <a:solidFill>
                  <a:schemeClr val="accent1"/>
                </a:solidFill>
              </a:defRPr>
            </a:lvl1pPr>
            <a:lvl2pPr marL="914400" lvl="1" indent="-308610" algn="ctr">
              <a:lnSpc>
                <a:spcPct val="100000"/>
              </a:lnSpc>
              <a:spcBef>
                <a:spcPts val="600"/>
              </a:spcBef>
              <a:spcAft>
                <a:spcPts val="0"/>
              </a:spcAft>
              <a:buSzPts val="1260"/>
              <a:buFont typeface="Open Sans"/>
              <a:buChar char="​"/>
              <a:defRPr sz="14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cxnSp>
        <p:nvCxnSpPr>
          <p:cNvPr id="391" name="Google Shape;391;p41"/>
          <p:cNvCxnSpPr/>
          <p:nvPr/>
        </p:nvCxnSpPr>
        <p:spPr>
          <a:xfrm>
            <a:off x="1093076" y="2680138"/>
            <a:ext cx="2459421" cy="0"/>
          </a:xfrm>
          <a:prstGeom prst="straightConnector1">
            <a:avLst/>
          </a:prstGeom>
          <a:noFill/>
          <a:ln w="25400" cap="flat" cmpd="sng">
            <a:solidFill>
              <a:schemeClr val="accent4"/>
            </a:solidFill>
            <a:prstDash val="solid"/>
            <a:miter lim="800000"/>
            <a:headEnd type="none" w="sm" len="sm"/>
            <a:tailEnd type="none" w="sm" len="sm"/>
          </a:ln>
        </p:spPr>
      </p:cxnSp>
      <p:sp>
        <p:nvSpPr>
          <p:cNvPr id="392" name="Google Shape;392;p41" descr="Row 2, box 1: text in leaf green"/>
          <p:cNvSpPr txBox="1">
            <a:spLocks noGrp="1"/>
          </p:cNvSpPr>
          <p:nvPr>
            <p:ph type="body" idx="5"/>
          </p:nvPr>
        </p:nvSpPr>
        <p:spPr>
          <a:xfrm>
            <a:off x="1102407" y="2709704"/>
            <a:ext cx="2430126" cy="1949198"/>
          </a:xfrm>
          <a:prstGeom prst="rect">
            <a:avLst/>
          </a:prstGeom>
          <a:noFill/>
          <a:ln>
            <a:noFill/>
          </a:ln>
        </p:spPr>
        <p:txBody>
          <a:bodyPr spcFirstLastPara="1" wrap="square" lIns="0" tIns="365750" rIns="0" bIns="0" anchor="t" anchorCtr="0">
            <a:noAutofit/>
          </a:bodyPr>
          <a:lstStyle>
            <a:lvl1pPr marL="457200" lvl="0" indent="-228600" algn="ctr">
              <a:lnSpc>
                <a:spcPct val="100000"/>
              </a:lnSpc>
              <a:spcBef>
                <a:spcPts val="600"/>
              </a:spcBef>
              <a:spcAft>
                <a:spcPts val="0"/>
              </a:spcAft>
              <a:buSzPts val="1440"/>
              <a:buNone/>
              <a:defRPr sz="1600">
                <a:solidFill>
                  <a:schemeClr val="accent4"/>
                </a:solidFill>
              </a:defRPr>
            </a:lvl1pPr>
            <a:lvl2pPr marL="914400" lvl="1" indent="-308610" algn="ctr">
              <a:lnSpc>
                <a:spcPct val="100000"/>
              </a:lnSpc>
              <a:spcBef>
                <a:spcPts val="600"/>
              </a:spcBef>
              <a:spcAft>
                <a:spcPts val="0"/>
              </a:spcAft>
              <a:buSzPts val="1260"/>
              <a:buFont typeface="Open Sans"/>
              <a:buChar char="​"/>
              <a:defRPr sz="14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cxnSp>
        <p:nvCxnSpPr>
          <p:cNvPr id="393" name="Google Shape;393;p41"/>
          <p:cNvCxnSpPr/>
          <p:nvPr/>
        </p:nvCxnSpPr>
        <p:spPr>
          <a:xfrm>
            <a:off x="3808412" y="2680138"/>
            <a:ext cx="2459421" cy="0"/>
          </a:xfrm>
          <a:prstGeom prst="straightConnector1">
            <a:avLst/>
          </a:prstGeom>
          <a:noFill/>
          <a:ln w="25400" cap="flat" cmpd="sng">
            <a:solidFill>
              <a:schemeClr val="accent1"/>
            </a:solidFill>
            <a:prstDash val="solid"/>
            <a:miter lim="800000"/>
            <a:headEnd type="none" w="sm" len="sm"/>
            <a:tailEnd type="none" w="sm" len="sm"/>
          </a:ln>
        </p:spPr>
      </p:cxnSp>
      <p:sp>
        <p:nvSpPr>
          <p:cNvPr id="394" name="Google Shape;394;p41" descr="Row 2, box 2: text in ocean"/>
          <p:cNvSpPr txBox="1">
            <a:spLocks noGrp="1"/>
          </p:cNvSpPr>
          <p:nvPr>
            <p:ph type="body" idx="6"/>
          </p:nvPr>
        </p:nvSpPr>
        <p:spPr>
          <a:xfrm>
            <a:off x="3816081" y="2709704"/>
            <a:ext cx="2430126" cy="1949198"/>
          </a:xfrm>
          <a:prstGeom prst="rect">
            <a:avLst/>
          </a:prstGeom>
          <a:noFill/>
          <a:ln>
            <a:noFill/>
          </a:ln>
        </p:spPr>
        <p:txBody>
          <a:bodyPr spcFirstLastPara="1" wrap="square" lIns="0" tIns="365750" rIns="0" bIns="0" anchor="t" anchorCtr="0">
            <a:noAutofit/>
          </a:bodyPr>
          <a:lstStyle>
            <a:lvl1pPr marL="457200" lvl="0" indent="-228600" algn="ctr">
              <a:lnSpc>
                <a:spcPct val="100000"/>
              </a:lnSpc>
              <a:spcBef>
                <a:spcPts val="600"/>
              </a:spcBef>
              <a:spcAft>
                <a:spcPts val="0"/>
              </a:spcAft>
              <a:buSzPts val="1440"/>
              <a:buNone/>
              <a:defRPr sz="1600">
                <a:solidFill>
                  <a:schemeClr val="accent1"/>
                </a:solidFill>
              </a:defRPr>
            </a:lvl1pPr>
            <a:lvl2pPr marL="914400" lvl="1" indent="-308610" algn="ctr">
              <a:lnSpc>
                <a:spcPct val="100000"/>
              </a:lnSpc>
              <a:spcBef>
                <a:spcPts val="600"/>
              </a:spcBef>
              <a:spcAft>
                <a:spcPts val="0"/>
              </a:spcAft>
              <a:buSzPts val="1260"/>
              <a:buFont typeface="Open Sans"/>
              <a:buChar char="​"/>
              <a:defRPr sz="14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cxnSp>
        <p:nvCxnSpPr>
          <p:cNvPr id="395" name="Google Shape;395;p41"/>
          <p:cNvCxnSpPr/>
          <p:nvPr/>
        </p:nvCxnSpPr>
        <p:spPr>
          <a:xfrm>
            <a:off x="6551612" y="2680138"/>
            <a:ext cx="2459421" cy="0"/>
          </a:xfrm>
          <a:prstGeom prst="straightConnector1">
            <a:avLst/>
          </a:prstGeom>
          <a:noFill/>
          <a:ln w="25400" cap="flat" cmpd="sng">
            <a:solidFill>
              <a:schemeClr val="dk2"/>
            </a:solidFill>
            <a:prstDash val="solid"/>
            <a:miter lim="800000"/>
            <a:headEnd type="none" w="sm" len="sm"/>
            <a:tailEnd type="none" w="sm" len="sm"/>
          </a:ln>
        </p:spPr>
      </p:cxnSp>
      <p:sp>
        <p:nvSpPr>
          <p:cNvPr id="396" name="Google Shape;396;p41" descr="Row 2, box 3: text in white"/>
          <p:cNvSpPr txBox="1">
            <a:spLocks noGrp="1"/>
          </p:cNvSpPr>
          <p:nvPr>
            <p:ph type="body" idx="7"/>
          </p:nvPr>
        </p:nvSpPr>
        <p:spPr>
          <a:xfrm>
            <a:off x="6529754" y="2709704"/>
            <a:ext cx="2477611" cy="1949198"/>
          </a:xfrm>
          <a:prstGeom prst="rect">
            <a:avLst/>
          </a:prstGeom>
          <a:noFill/>
          <a:ln>
            <a:noFill/>
          </a:ln>
        </p:spPr>
        <p:txBody>
          <a:bodyPr spcFirstLastPara="1" wrap="square" lIns="0" tIns="365750" rIns="0" bIns="0" anchor="t" anchorCtr="0">
            <a:noAutofit/>
          </a:bodyPr>
          <a:lstStyle>
            <a:lvl1pPr marL="457200" lvl="0" indent="-320040" algn="ctr">
              <a:lnSpc>
                <a:spcPct val="100000"/>
              </a:lnSpc>
              <a:spcBef>
                <a:spcPts val="600"/>
              </a:spcBef>
              <a:spcAft>
                <a:spcPts val="0"/>
              </a:spcAft>
              <a:buSzPts val="1440"/>
              <a:buChar char="​"/>
              <a:defRPr sz="1600">
                <a:solidFill>
                  <a:schemeClr val="dk2"/>
                </a:solidFill>
              </a:defRPr>
            </a:lvl1pPr>
            <a:lvl2pPr marL="914400" lvl="1" indent="-308610" algn="ctr">
              <a:lnSpc>
                <a:spcPct val="100000"/>
              </a:lnSpc>
              <a:spcBef>
                <a:spcPts val="600"/>
              </a:spcBef>
              <a:spcAft>
                <a:spcPts val="0"/>
              </a:spcAft>
              <a:buSzPts val="1260"/>
              <a:buFont typeface="Open Sans"/>
              <a:buChar char="​"/>
              <a:defRPr sz="14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cxnSp>
        <p:nvCxnSpPr>
          <p:cNvPr id="397" name="Google Shape;397;p41"/>
          <p:cNvCxnSpPr/>
          <p:nvPr/>
        </p:nvCxnSpPr>
        <p:spPr>
          <a:xfrm>
            <a:off x="9229123" y="2680138"/>
            <a:ext cx="2459421" cy="0"/>
          </a:xfrm>
          <a:prstGeom prst="straightConnector1">
            <a:avLst/>
          </a:prstGeom>
          <a:noFill/>
          <a:ln w="25400" cap="flat" cmpd="sng">
            <a:solidFill>
              <a:schemeClr val="accent3"/>
            </a:solidFill>
            <a:prstDash val="solid"/>
            <a:miter lim="800000"/>
            <a:headEnd type="none" w="sm" len="sm"/>
            <a:tailEnd type="none" w="sm" len="sm"/>
          </a:ln>
        </p:spPr>
      </p:cxnSp>
      <p:sp>
        <p:nvSpPr>
          <p:cNvPr id="398" name="Google Shape;398;p41" descr="Row 2, box 4: text in aqua"/>
          <p:cNvSpPr txBox="1">
            <a:spLocks noGrp="1"/>
          </p:cNvSpPr>
          <p:nvPr>
            <p:ph type="body" idx="8"/>
          </p:nvPr>
        </p:nvSpPr>
        <p:spPr>
          <a:xfrm>
            <a:off x="9243428" y="2709704"/>
            <a:ext cx="2454586" cy="1949198"/>
          </a:xfrm>
          <a:prstGeom prst="rect">
            <a:avLst/>
          </a:prstGeom>
          <a:noFill/>
          <a:ln>
            <a:noFill/>
          </a:ln>
        </p:spPr>
        <p:txBody>
          <a:bodyPr spcFirstLastPara="1" wrap="square" lIns="0" tIns="365750" rIns="0" bIns="0" anchor="t" anchorCtr="0">
            <a:noAutofit/>
          </a:bodyPr>
          <a:lstStyle>
            <a:lvl1pPr marL="457200" lvl="0" indent="-228600" algn="ctr">
              <a:lnSpc>
                <a:spcPct val="100000"/>
              </a:lnSpc>
              <a:spcBef>
                <a:spcPts val="600"/>
              </a:spcBef>
              <a:spcAft>
                <a:spcPts val="0"/>
              </a:spcAft>
              <a:buSzPts val="1440"/>
              <a:buNone/>
              <a:defRPr sz="1600">
                <a:solidFill>
                  <a:schemeClr val="accent3"/>
                </a:solidFill>
              </a:defRPr>
            </a:lvl1pPr>
            <a:lvl2pPr marL="914400" lvl="1" indent="-308610" algn="ctr">
              <a:lnSpc>
                <a:spcPct val="100000"/>
              </a:lnSpc>
              <a:spcBef>
                <a:spcPts val="600"/>
              </a:spcBef>
              <a:spcAft>
                <a:spcPts val="0"/>
              </a:spcAft>
              <a:buSzPts val="1260"/>
              <a:buFont typeface="Open Sans"/>
              <a:buChar char="​"/>
              <a:defRPr sz="14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399" name="Google Shape;399;p41" descr="Row 3 label: this row shows six, small content boxes in a horiztonal row"/>
          <p:cNvSpPr txBox="1">
            <a:spLocks noGrp="1"/>
          </p:cNvSpPr>
          <p:nvPr>
            <p:ph type="body" idx="9"/>
          </p:nvPr>
        </p:nvSpPr>
        <p:spPr>
          <a:xfrm>
            <a:off x="377456" y="5188688"/>
            <a:ext cx="516424" cy="520995"/>
          </a:xfrm>
          <a:prstGeom prst="rect">
            <a:avLst/>
          </a:prstGeom>
          <a:solidFill>
            <a:schemeClr val="lt1"/>
          </a:solidFill>
          <a:ln>
            <a:noFill/>
          </a:ln>
        </p:spPr>
        <p:txBody>
          <a:bodyPr spcFirstLastPara="1" wrap="square" lIns="0" tIns="91425" rIns="0" bIns="0" anchor="t" anchorCtr="0">
            <a:noAutofit/>
          </a:bodyPr>
          <a:lstStyle>
            <a:lvl1pPr marL="457200" lvl="0" indent="-228600" algn="ctr">
              <a:lnSpc>
                <a:spcPct val="100000"/>
              </a:lnSpc>
              <a:spcBef>
                <a:spcPts val="600"/>
              </a:spcBef>
              <a:spcAft>
                <a:spcPts val="0"/>
              </a:spcAft>
              <a:buSzPts val="900"/>
              <a:buNone/>
              <a:defRPr sz="1000">
                <a:solidFill>
                  <a:schemeClr val="accent1"/>
                </a:solidFill>
              </a:defRPr>
            </a:lvl1pPr>
            <a:lvl2pPr marL="914400" lvl="1" indent="-308610" algn="ctr">
              <a:lnSpc>
                <a:spcPct val="100000"/>
              </a:lnSpc>
              <a:spcBef>
                <a:spcPts val="600"/>
              </a:spcBef>
              <a:spcAft>
                <a:spcPts val="0"/>
              </a:spcAft>
              <a:buSzPts val="1260"/>
              <a:buFont typeface="Open Sans"/>
              <a:buChar char="​"/>
              <a:defRPr sz="14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400" name="Google Shape;400;p41" descr="Row 3, text box 1"/>
          <p:cNvSpPr txBox="1">
            <a:spLocks noGrp="1"/>
          </p:cNvSpPr>
          <p:nvPr>
            <p:ph type="body" idx="13"/>
          </p:nvPr>
        </p:nvSpPr>
        <p:spPr>
          <a:xfrm>
            <a:off x="1115051" y="4956561"/>
            <a:ext cx="1713607" cy="915157"/>
          </a:xfrm>
          <a:prstGeom prst="rect">
            <a:avLst/>
          </a:prstGeom>
          <a:solidFill>
            <a:srgbClr val="05142E"/>
          </a:solidFill>
          <a:ln w="12700" cap="flat" cmpd="sng">
            <a:solidFill>
              <a:schemeClr val="accent2">
                <a:alpha val="24705"/>
              </a:schemeClr>
            </a:solidFill>
            <a:prstDash val="solid"/>
            <a:round/>
            <a:headEnd type="none" w="sm" len="sm"/>
            <a:tailEnd type="none" w="sm" len="sm"/>
          </a:ln>
        </p:spPr>
        <p:txBody>
          <a:bodyPr spcFirstLastPara="1" wrap="square" lIns="0" tIns="182875" rIns="0" bIns="0" anchor="t" anchorCtr="0">
            <a:noAutofit/>
          </a:bodyPr>
          <a:lstStyle>
            <a:lvl1pPr marL="457200" lvl="0" indent="-297180" algn="ctr">
              <a:lnSpc>
                <a:spcPct val="100000"/>
              </a:lnSpc>
              <a:spcBef>
                <a:spcPts val="600"/>
              </a:spcBef>
              <a:spcAft>
                <a:spcPts val="0"/>
              </a:spcAft>
              <a:buSzPts val="1080"/>
              <a:buChar char="​"/>
              <a:defRPr sz="1200">
                <a:solidFill>
                  <a:schemeClr val="dk2"/>
                </a:solidFill>
              </a:defRPr>
            </a:lvl1pPr>
            <a:lvl2pPr marL="914400" lvl="1" indent="-285750" algn="ctr">
              <a:lnSpc>
                <a:spcPct val="100000"/>
              </a:lnSpc>
              <a:spcBef>
                <a:spcPts val="600"/>
              </a:spcBef>
              <a:spcAft>
                <a:spcPts val="0"/>
              </a:spcAft>
              <a:buSzPts val="900"/>
              <a:buFont typeface="Open Sans"/>
              <a:buChar char="​"/>
              <a:defRPr sz="10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401" name="Google Shape;401;p41" descr="Row 3, text box 2"/>
          <p:cNvSpPr txBox="1">
            <a:spLocks noGrp="1"/>
          </p:cNvSpPr>
          <p:nvPr>
            <p:ph type="body" idx="14"/>
          </p:nvPr>
        </p:nvSpPr>
        <p:spPr>
          <a:xfrm>
            <a:off x="2886312" y="4956561"/>
            <a:ext cx="1713607" cy="915157"/>
          </a:xfrm>
          <a:prstGeom prst="rect">
            <a:avLst/>
          </a:prstGeom>
          <a:solidFill>
            <a:srgbClr val="05142E"/>
          </a:solidFill>
          <a:ln w="12700" cap="flat" cmpd="sng">
            <a:solidFill>
              <a:schemeClr val="accent2">
                <a:alpha val="24705"/>
              </a:schemeClr>
            </a:solidFill>
            <a:prstDash val="solid"/>
            <a:round/>
            <a:headEnd type="none" w="sm" len="sm"/>
            <a:tailEnd type="none" w="sm" len="sm"/>
          </a:ln>
        </p:spPr>
        <p:txBody>
          <a:bodyPr spcFirstLastPara="1" wrap="square" lIns="0" tIns="182875" rIns="0" bIns="0" anchor="t" anchorCtr="0">
            <a:noAutofit/>
          </a:bodyPr>
          <a:lstStyle>
            <a:lvl1pPr marL="457200" lvl="0" indent="-297180" algn="ctr">
              <a:lnSpc>
                <a:spcPct val="100000"/>
              </a:lnSpc>
              <a:spcBef>
                <a:spcPts val="600"/>
              </a:spcBef>
              <a:spcAft>
                <a:spcPts val="0"/>
              </a:spcAft>
              <a:buSzPts val="1080"/>
              <a:buChar char="​"/>
              <a:defRPr sz="1200">
                <a:solidFill>
                  <a:schemeClr val="dk2"/>
                </a:solidFill>
              </a:defRPr>
            </a:lvl1pPr>
            <a:lvl2pPr marL="914400" lvl="1" indent="-285750" algn="ctr">
              <a:lnSpc>
                <a:spcPct val="100000"/>
              </a:lnSpc>
              <a:spcBef>
                <a:spcPts val="600"/>
              </a:spcBef>
              <a:spcAft>
                <a:spcPts val="0"/>
              </a:spcAft>
              <a:buSzPts val="900"/>
              <a:buFont typeface="Open Sans"/>
              <a:buChar char="​"/>
              <a:defRPr sz="10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402" name="Google Shape;402;p41" descr="Row 3, text box 3"/>
          <p:cNvSpPr txBox="1">
            <a:spLocks noGrp="1"/>
          </p:cNvSpPr>
          <p:nvPr>
            <p:ph type="body" idx="15"/>
          </p:nvPr>
        </p:nvSpPr>
        <p:spPr>
          <a:xfrm>
            <a:off x="4657573" y="4956561"/>
            <a:ext cx="1713607" cy="915157"/>
          </a:xfrm>
          <a:prstGeom prst="rect">
            <a:avLst/>
          </a:prstGeom>
          <a:solidFill>
            <a:srgbClr val="05142E"/>
          </a:solidFill>
          <a:ln w="12700" cap="flat" cmpd="sng">
            <a:solidFill>
              <a:schemeClr val="accent2">
                <a:alpha val="24705"/>
              </a:schemeClr>
            </a:solidFill>
            <a:prstDash val="solid"/>
            <a:round/>
            <a:headEnd type="none" w="sm" len="sm"/>
            <a:tailEnd type="none" w="sm" len="sm"/>
          </a:ln>
        </p:spPr>
        <p:txBody>
          <a:bodyPr spcFirstLastPara="1" wrap="square" lIns="0" tIns="182875" rIns="0" bIns="0" anchor="t" anchorCtr="0">
            <a:noAutofit/>
          </a:bodyPr>
          <a:lstStyle>
            <a:lvl1pPr marL="457200" lvl="0" indent="-297180" algn="ctr">
              <a:lnSpc>
                <a:spcPct val="100000"/>
              </a:lnSpc>
              <a:spcBef>
                <a:spcPts val="600"/>
              </a:spcBef>
              <a:spcAft>
                <a:spcPts val="0"/>
              </a:spcAft>
              <a:buSzPts val="1080"/>
              <a:buChar char="​"/>
              <a:defRPr sz="1200">
                <a:solidFill>
                  <a:schemeClr val="dk2"/>
                </a:solidFill>
              </a:defRPr>
            </a:lvl1pPr>
            <a:lvl2pPr marL="914400" lvl="1" indent="-285750" algn="ctr">
              <a:lnSpc>
                <a:spcPct val="100000"/>
              </a:lnSpc>
              <a:spcBef>
                <a:spcPts val="600"/>
              </a:spcBef>
              <a:spcAft>
                <a:spcPts val="0"/>
              </a:spcAft>
              <a:buSzPts val="900"/>
              <a:buFont typeface="Open Sans"/>
              <a:buChar char="​"/>
              <a:defRPr sz="10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403" name="Google Shape;403;p41" descr="Row 3, text box 4"/>
          <p:cNvSpPr txBox="1">
            <a:spLocks noGrp="1"/>
          </p:cNvSpPr>
          <p:nvPr>
            <p:ph type="body" idx="16"/>
          </p:nvPr>
        </p:nvSpPr>
        <p:spPr>
          <a:xfrm>
            <a:off x="6428834" y="4956561"/>
            <a:ext cx="1713607" cy="915157"/>
          </a:xfrm>
          <a:prstGeom prst="rect">
            <a:avLst/>
          </a:prstGeom>
          <a:solidFill>
            <a:srgbClr val="05142E"/>
          </a:solidFill>
          <a:ln w="12700" cap="flat" cmpd="sng">
            <a:solidFill>
              <a:schemeClr val="accent2">
                <a:alpha val="24705"/>
              </a:schemeClr>
            </a:solidFill>
            <a:prstDash val="solid"/>
            <a:round/>
            <a:headEnd type="none" w="sm" len="sm"/>
            <a:tailEnd type="none" w="sm" len="sm"/>
          </a:ln>
        </p:spPr>
        <p:txBody>
          <a:bodyPr spcFirstLastPara="1" wrap="square" lIns="0" tIns="182875" rIns="0" bIns="0" anchor="t" anchorCtr="0">
            <a:noAutofit/>
          </a:bodyPr>
          <a:lstStyle>
            <a:lvl1pPr marL="457200" lvl="0" indent="-297180" algn="ctr">
              <a:lnSpc>
                <a:spcPct val="100000"/>
              </a:lnSpc>
              <a:spcBef>
                <a:spcPts val="600"/>
              </a:spcBef>
              <a:spcAft>
                <a:spcPts val="0"/>
              </a:spcAft>
              <a:buSzPts val="1080"/>
              <a:buChar char="​"/>
              <a:defRPr sz="1200">
                <a:solidFill>
                  <a:schemeClr val="dk2"/>
                </a:solidFill>
              </a:defRPr>
            </a:lvl1pPr>
            <a:lvl2pPr marL="914400" lvl="1" indent="-285750" algn="ctr">
              <a:lnSpc>
                <a:spcPct val="100000"/>
              </a:lnSpc>
              <a:spcBef>
                <a:spcPts val="600"/>
              </a:spcBef>
              <a:spcAft>
                <a:spcPts val="0"/>
              </a:spcAft>
              <a:buSzPts val="900"/>
              <a:buFont typeface="Open Sans"/>
              <a:buChar char="​"/>
              <a:defRPr sz="10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404" name="Google Shape;404;p41" descr="Row 3, text box 5"/>
          <p:cNvSpPr txBox="1">
            <a:spLocks noGrp="1"/>
          </p:cNvSpPr>
          <p:nvPr>
            <p:ph type="body" idx="17"/>
          </p:nvPr>
        </p:nvSpPr>
        <p:spPr>
          <a:xfrm>
            <a:off x="8200095" y="4956561"/>
            <a:ext cx="1713607" cy="915157"/>
          </a:xfrm>
          <a:prstGeom prst="rect">
            <a:avLst/>
          </a:prstGeom>
          <a:solidFill>
            <a:srgbClr val="05142E"/>
          </a:solidFill>
          <a:ln w="12700" cap="flat" cmpd="sng">
            <a:solidFill>
              <a:schemeClr val="accent2">
                <a:alpha val="24705"/>
              </a:schemeClr>
            </a:solidFill>
            <a:prstDash val="solid"/>
            <a:round/>
            <a:headEnd type="none" w="sm" len="sm"/>
            <a:tailEnd type="none" w="sm" len="sm"/>
          </a:ln>
        </p:spPr>
        <p:txBody>
          <a:bodyPr spcFirstLastPara="1" wrap="square" lIns="0" tIns="182875" rIns="0" bIns="0" anchor="t" anchorCtr="0">
            <a:noAutofit/>
          </a:bodyPr>
          <a:lstStyle>
            <a:lvl1pPr marL="457200" lvl="0" indent="-297180" algn="ctr">
              <a:lnSpc>
                <a:spcPct val="100000"/>
              </a:lnSpc>
              <a:spcBef>
                <a:spcPts val="600"/>
              </a:spcBef>
              <a:spcAft>
                <a:spcPts val="0"/>
              </a:spcAft>
              <a:buSzPts val="1080"/>
              <a:buChar char="​"/>
              <a:defRPr sz="1200">
                <a:solidFill>
                  <a:schemeClr val="dk2"/>
                </a:solidFill>
              </a:defRPr>
            </a:lvl1pPr>
            <a:lvl2pPr marL="914400" lvl="1" indent="-285750" algn="ctr">
              <a:lnSpc>
                <a:spcPct val="100000"/>
              </a:lnSpc>
              <a:spcBef>
                <a:spcPts val="600"/>
              </a:spcBef>
              <a:spcAft>
                <a:spcPts val="0"/>
              </a:spcAft>
              <a:buSzPts val="900"/>
              <a:buFont typeface="Open Sans"/>
              <a:buChar char="​"/>
              <a:defRPr sz="10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405" name="Google Shape;405;p41" descr="Row 3, text box 6"/>
          <p:cNvSpPr txBox="1">
            <a:spLocks noGrp="1"/>
          </p:cNvSpPr>
          <p:nvPr>
            <p:ph type="body" idx="18"/>
          </p:nvPr>
        </p:nvSpPr>
        <p:spPr>
          <a:xfrm>
            <a:off x="9971354" y="4956561"/>
            <a:ext cx="1713607" cy="915157"/>
          </a:xfrm>
          <a:prstGeom prst="rect">
            <a:avLst/>
          </a:prstGeom>
          <a:solidFill>
            <a:srgbClr val="05142E"/>
          </a:solidFill>
          <a:ln w="12700" cap="flat" cmpd="sng">
            <a:solidFill>
              <a:schemeClr val="accent2">
                <a:alpha val="24705"/>
              </a:schemeClr>
            </a:solidFill>
            <a:prstDash val="solid"/>
            <a:round/>
            <a:headEnd type="none" w="sm" len="sm"/>
            <a:tailEnd type="none" w="sm" len="sm"/>
          </a:ln>
        </p:spPr>
        <p:txBody>
          <a:bodyPr spcFirstLastPara="1" wrap="square" lIns="0" tIns="182875" rIns="0" bIns="0" anchor="t" anchorCtr="0">
            <a:noAutofit/>
          </a:bodyPr>
          <a:lstStyle>
            <a:lvl1pPr marL="457200" lvl="0" indent="-297180" algn="ctr">
              <a:lnSpc>
                <a:spcPct val="100000"/>
              </a:lnSpc>
              <a:spcBef>
                <a:spcPts val="600"/>
              </a:spcBef>
              <a:spcAft>
                <a:spcPts val="0"/>
              </a:spcAft>
              <a:buSzPts val="1080"/>
              <a:buChar char="​"/>
              <a:defRPr sz="1200">
                <a:solidFill>
                  <a:schemeClr val="dk2"/>
                </a:solidFill>
              </a:defRPr>
            </a:lvl1pPr>
            <a:lvl2pPr marL="914400" lvl="1" indent="-285750" algn="ctr">
              <a:lnSpc>
                <a:spcPct val="100000"/>
              </a:lnSpc>
              <a:spcBef>
                <a:spcPts val="600"/>
              </a:spcBef>
              <a:spcAft>
                <a:spcPts val="0"/>
              </a:spcAft>
              <a:buSzPts val="900"/>
              <a:buFont typeface="Open Sans"/>
              <a:buChar char="​"/>
              <a:defRPr sz="1000"/>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406" name="Google Shape;406;p41"/>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Big Statement">
  <p:cSld name="Big Statement">
    <p:spTree>
      <p:nvGrpSpPr>
        <p:cNvPr id="1" name="Shape 407"/>
        <p:cNvGrpSpPr/>
        <p:nvPr/>
      </p:nvGrpSpPr>
      <p:grpSpPr>
        <a:xfrm>
          <a:off x="0" y="0"/>
          <a:ext cx="0" cy="0"/>
          <a:chOff x="0" y="0"/>
          <a:chExt cx="0" cy="0"/>
        </a:xfrm>
      </p:grpSpPr>
      <p:grpSp>
        <p:nvGrpSpPr>
          <p:cNvPr id="408" name="Google Shape;408;p42"/>
          <p:cNvGrpSpPr/>
          <p:nvPr/>
        </p:nvGrpSpPr>
        <p:grpSpPr>
          <a:xfrm>
            <a:off x="-2506692" y="-5172103"/>
            <a:ext cx="16498632" cy="16498632"/>
            <a:chOff x="-2506692" y="-5172103"/>
            <a:chExt cx="16498632" cy="16498632"/>
          </a:xfrm>
        </p:grpSpPr>
        <p:sp>
          <p:nvSpPr>
            <p:cNvPr id="409" name="Google Shape;409;p42"/>
            <p:cNvSpPr/>
            <p:nvPr/>
          </p:nvSpPr>
          <p:spPr>
            <a:xfrm rot="2700000">
              <a:off x="810400" y="-3656857"/>
              <a:ext cx="9864449" cy="13468141"/>
            </a:xfrm>
            <a:custGeom>
              <a:avLst/>
              <a:gdLst/>
              <a:ahLst/>
              <a:cxnLst/>
              <a:rect l="l" t="t" r="r" b="b"/>
              <a:pathLst>
                <a:path w="9864449" h="13468141" extrusionOk="0">
                  <a:moveTo>
                    <a:pt x="0" y="7314461"/>
                  </a:moveTo>
                  <a:lnTo>
                    <a:pt x="7314462" y="0"/>
                  </a:lnTo>
                  <a:lnTo>
                    <a:pt x="9864449" y="2549987"/>
                  </a:lnTo>
                  <a:lnTo>
                    <a:pt x="9864449" y="7148688"/>
                  </a:lnTo>
                  <a:lnTo>
                    <a:pt x="3544996" y="13468141"/>
                  </a:lnTo>
                  <a:lnTo>
                    <a:pt x="0" y="9923145"/>
                  </a:lnTo>
                  <a:close/>
                </a:path>
              </a:pathLst>
            </a:custGeom>
            <a:gradFill>
              <a:gsLst>
                <a:gs pos="0">
                  <a:srgbClr val="1D428A">
                    <a:alpha val="0"/>
                  </a:srgbClr>
                </a:gs>
                <a:gs pos="35000">
                  <a:srgbClr val="1D428A">
                    <a:alpha val="0"/>
                  </a:srgbClr>
                </a:gs>
                <a:gs pos="96000">
                  <a:schemeClr val="accent2"/>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410" name="Google Shape;410;p42"/>
            <p:cNvSpPr/>
            <p:nvPr/>
          </p:nvSpPr>
          <p:spPr>
            <a:xfrm rot="2700000">
              <a:off x="9037252" y="3334944"/>
              <a:ext cx="970552" cy="4540137"/>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chemeClr val="accent4"/>
                </a:gs>
                <a:gs pos="24000">
                  <a:schemeClr val="accent4"/>
                </a:gs>
                <a:gs pos="87000">
                  <a:schemeClr val="accent1"/>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grpSp>
      <p:sp>
        <p:nvSpPr>
          <p:cNvPr id="411" name="Google Shape;411;p42"/>
          <p:cNvSpPr txBox="1">
            <a:spLocks noGrp="1"/>
          </p:cNvSpPr>
          <p:nvPr>
            <p:ph type="body" idx="1"/>
          </p:nvPr>
        </p:nvSpPr>
        <p:spPr>
          <a:xfrm>
            <a:off x="608013" y="2057400"/>
            <a:ext cx="5943599" cy="2285999"/>
          </a:xfrm>
          <a:prstGeom prst="rect">
            <a:avLst/>
          </a:prstGeom>
          <a:noFill/>
          <a:ln>
            <a:noFill/>
          </a:ln>
        </p:spPr>
        <p:txBody>
          <a:bodyPr spcFirstLastPara="1" wrap="square" lIns="0" tIns="0" rIns="0" bIns="0" anchor="ctr" anchorCtr="0">
            <a:noAutofit/>
          </a:bodyPr>
          <a:lstStyle>
            <a:lvl1pPr marL="457200" lvl="0" indent="-434340" algn="l">
              <a:lnSpc>
                <a:spcPct val="100000"/>
              </a:lnSpc>
              <a:spcBef>
                <a:spcPts val="0"/>
              </a:spcBef>
              <a:spcAft>
                <a:spcPts val="0"/>
              </a:spcAft>
              <a:buSzPts val="3240"/>
              <a:buChar char="​"/>
              <a:defRPr sz="3600">
                <a:solidFill>
                  <a:schemeClr val="dk2"/>
                </a:solidFill>
              </a:defRPr>
            </a:lvl1pPr>
            <a:lvl2pPr marL="914400" lvl="1" indent="-228600" algn="l">
              <a:lnSpc>
                <a:spcPct val="100000"/>
              </a:lnSpc>
              <a:spcBef>
                <a:spcPts val="600"/>
              </a:spcBef>
              <a:spcAft>
                <a:spcPts val="0"/>
              </a:spcAft>
              <a:buSzPts val="1620"/>
              <a:buNone/>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pic>
        <p:nvPicPr>
          <p:cNvPr id="412" name="Google Shape;412;p42"/>
          <p:cNvPicPr preferRelativeResize="0"/>
          <p:nvPr/>
        </p:nvPicPr>
        <p:blipFill rotWithShape="1">
          <a:blip r:embed="rId2">
            <a:alphaModFix/>
          </a:blip>
          <a:srcRect/>
          <a:stretch/>
        </p:blipFill>
        <p:spPr>
          <a:xfrm>
            <a:off x="419085" y="6215185"/>
            <a:ext cx="1535550" cy="556262"/>
          </a:xfrm>
          <a:prstGeom prst="rect">
            <a:avLst/>
          </a:prstGeom>
          <a:noFill/>
          <a:ln>
            <a:noFill/>
          </a:ln>
        </p:spPr>
      </p:pic>
      <p:sp>
        <p:nvSpPr>
          <p:cNvPr id="413" name="Google Shape;413;p42"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414" name="Google Shape;414;p42"/>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Big Statement – Purple">
  <p:cSld name="Big Statement – Purple">
    <p:spTree>
      <p:nvGrpSpPr>
        <p:cNvPr id="1" name="Shape 415"/>
        <p:cNvGrpSpPr/>
        <p:nvPr/>
      </p:nvGrpSpPr>
      <p:grpSpPr>
        <a:xfrm>
          <a:off x="0" y="0"/>
          <a:ext cx="0" cy="0"/>
          <a:chOff x="0" y="0"/>
          <a:chExt cx="0" cy="0"/>
        </a:xfrm>
      </p:grpSpPr>
      <p:grpSp>
        <p:nvGrpSpPr>
          <p:cNvPr id="416" name="Google Shape;416;p43"/>
          <p:cNvGrpSpPr/>
          <p:nvPr/>
        </p:nvGrpSpPr>
        <p:grpSpPr>
          <a:xfrm>
            <a:off x="-2506692" y="-5172103"/>
            <a:ext cx="16498632" cy="16498632"/>
            <a:chOff x="-2506692" y="-5172103"/>
            <a:chExt cx="16498632" cy="16498632"/>
          </a:xfrm>
        </p:grpSpPr>
        <p:sp>
          <p:nvSpPr>
            <p:cNvPr id="417" name="Google Shape;417;p43"/>
            <p:cNvSpPr/>
            <p:nvPr/>
          </p:nvSpPr>
          <p:spPr>
            <a:xfrm rot="2700000">
              <a:off x="810400" y="-3656857"/>
              <a:ext cx="9864449" cy="13468141"/>
            </a:xfrm>
            <a:custGeom>
              <a:avLst/>
              <a:gdLst/>
              <a:ahLst/>
              <a:cxnLst/>
              <a:rect l="l" t="t" r="r" b="b"/>
              <a:pathLst>
                <a:path w="9864449" h="13468141" extrusionOk="0">
                  <a:moveTo>
                    <a:pt x="0" y="7314461"/>
                  </a:moveTo>
                  <a:lnTo>
                    <a:pt x="7314462" y="0"/>
                  </a:lnTo>
                  <a:lnTo>
                    <a:pt x="9864449" y="2549987"/>
                  </a:lnTo>
                  <a:lnTo>
                    <a:pt x="9864449" y="7148688"/>
                  </a:lnTo>
                  <a:lnTo>
                    <a:pt x="3544996" y="13468141"/>
                  </a:lnTo>
                  <a:lnTo>
                    <a:pt x="0" y="9923145"/>
                  </a:lnTo>
                  <a:close/>
                </a:path>
              </a:pathLst>
            </a:custGeom>
            <a:gradFill>
              <a:gsLst>
                <a:gs pos="0">
                  <a:srgbClr val="1D428A">
                    <a:alpha val="0"/>
                  </a:srgbClr>
                </a:gs>
                <a:gs pos="35000">
                  <a:srgbClr val="1D428A">
                    <a:alpha val="0"/>
                  </a:srgbClr>
                </a:gs>
                <a:gs pos="96000">
                  <a:schemeClr val="accent2"/>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418" name="Google Shape;418;p43"/>
            <p:cNvSpPr/>
            <p:nvPr/>
          </p:nvSpPr>
          <p:spPr>
            <a:xfrm rot="2700000">
              <a:off x="9037252" y="3334944"/>
              <a:ext cx="970552" cy="4540137"/>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chemeClr val="accent5"/>
                </a:gs>
                <a:gs pos="24000">
                  <a:schemeClr val="accent5"/>
                </a:gs>
                <a:gs pos="87000">
                  <a:schemeClr val="accent2"/>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grpSp>
      <p:sp>
        <p:nvSpPr>
          <p:cNvPr id="419" name="Google Shape;419;p43"/>
          <p:cNvSpPr txBox="1">
            <a:spLocks noGrp="1"/>
          </p:cNvSpPr>
          <p:nvPr>
            <p:ph type="body" idx="1"/>
          </p:nvPr>
        </p:nvSpPr>
        <p:spPr>
          <a:xfrm>
            <a:off x="608013" y="2057400"/>
            <a:ext cx="5943599" cy="2285999"/>
          </a:xfrm>
          <a:prstGeom prst="rect">
            <a:avLst/>
          </a:prstGeom>
          <a:noFill/>
          <a:ln>
            <a:noFill/>
          </a:ln>
        </p:spPr>
        <p:txBody>
          <a:bodyPr spcFirstLastPara="1" wrap="square" lIns="0" tIns="0" rIns="0" bIns="0" anchor="ctr" anchorCtr="0">
            <a:noAutofit/>
          </a:bodyPr>
          <a:lstStyle>
            <a:lvl1pPr marL="457200" lvl="0" indent="-434340" algn="l">
              <a:lnSpc>
                <a:spcPct val="100000"/>
              </a:lnSpc>
              <a:spcBef>
                <a:spcPts val="0"/>
              </a:spcBef>
              <a:spcAft>
                <a:spcPts val="0"/>
              </a:spcAft>
              <a:buSzPts val="3240"/>
              <a:buChar char="​"/>
              <a:defRPr sz="3600">
                <a:solidFill>
                  <a:schemeClr val="dk2"/>
                </a:solidFill>
              </a:defRPr>
            </a:lvl1pPr>
            <a:lvl2pPr marL="914400" lvl="1" indent="-228600" algn="l">
              <a:lnSpc>
                <a:spcPct val="100000"/>
              </a:lnSpc>
              <a:spcBef>
                <a:spcPts val="600"/>
              </a:spcBef>
              <a:spcAft>
                <a:spcPts val="0"/>
              </a:spcAft>
              <a:buSzPts val="1620"/>
              <a:buNone/>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pic>
        <p:nvPicPr>
          <p:cNvPr id="420" name="Google Shape;420;p43"/>
          <p:cNvPicPr preferRelativeResize="0"/>
          <p:nvPr/>
        </p:nvPicPr>
        <p:blipFill rotWithShape="1">
          <a:blip r:embed="rId2">
            <a:alphaModFix/>
          </a:blip>
          <a:srcRect/>
          <a:stretch/>
        </p:blipFill>
        <p:spPr>
          <a:xfrm>
            <a:off x="419085" y="6215185"/>
            <a:ext cx="1535550" cy="556262"/>
          </a:xfrm>
          <a:prstGeom prst="rect">
            <a:avLst/>
          </a:prstGeom>
          <a:noFill/>
          <a:ln>
            <a:noFill/>
          </a:ln>
        </p:spPr>
      </p:pic>
      <p:sp>
        <p:nvSpPr>
          <p:cNvPr id="421" name="Google Shape;421;p43"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422" name="Google Shape;422;p43"/>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Big Statement – Blue">
  <p:cSld name="Big Statement – Blue">
    <p:spTree>
      <p:nvGrpSpPr>
        <p:cNvPr id="1" name="Shape 423"/>
        <p:cNvGrpSpPr/>
        <p:nvPr/>
      </p:nvGrpSpPr>
      <p:grpSpPr>
        <a:xfrm>
          <a:off x="0" y="0"/>
          <a:ext cx="0" cy="0"/>
          <a:chOff x="0" y="0"/>
          <a:chExt cx="0" cy="0"/>
        </a:xfrm>
      </p:grpSpPr>
      <p:grpSp>
        <p:nvGrpSpPr>
          <p:cNvPr id="424" name="Google Shape;424;p44"/>
          <p:cNvGrpSpPr/>
          <p:nvPr/>
        </p:nvGrpSpPr>
        <p:grpSpPr>
          <a:xfrm>
            <a:off x="-2506692" y="-5172103"/>
            <a:ext cx="16498632" cy="16498632"/>
            <a:chOff x="-2506692" y="-5172103"/>
            <a:chExt cx="16498632" cy="16498632"/>
          </a:xfrm>
        </p:grpSpPr>
        <p:sp>
          <p:nvSpPr>
            <p:cNvPr id="425" name="Google Shape;425;p44"/>
            <p:cNvSpPr/>
            <p:nvPr/>
          </p:nvSpPr>
          <p:spPr>
            <a:xfrm rot="2700000">
              <a:off x="810400" y="-3656857"/>
              <a:ext cx="9864449" cy="13468141"/>
            </a:xfrm>
            <a:custGeom>
              <a:avLst/>
              <a:gdLst/>
              <a:ahLst/>
              <a:cxnLst/>
              <a:rect l="l" t="t" r="r" b="b"/>
              <a:pathLst>
                <a:path w="9864449" h="13468141" extrusionOk="0">
                  <a:moveTo>
                    <a:pt x="0" y="7314461"/>
                  </a:moveTo>
                  <a:lnTo>
                    <a:pt x="7314462" y="0"/>
                  </a:lnTo>
                  <a:lnTo>
                    <a:pt x="9864449" y="2549987"/>
                  </a:lnTo>
                  <a:lnTo>
                    <a:pt x="9864449" y="7148688"/>
                  </a:lnTo>
                  <a:lnTo>
                    <a:pt x="3544996" y="13468141"/>
                  </a:lnTo>
                  <a:lnTo>
                    <a:pt x="0" y="9923145"/>
                  </a:lnTo>
                  <a:close/>
                </a:path>
              </a:pathLst>
            </a:custGeom>
            <a:gradFill>
              <a:gsLst>
                <a:gs pos="0">
                  <a:srgbClr val="1D428A">
                    <a:alpha val="0"/>
                  </a:srgbClr>
                </a:gs>
                <a:gs pos="35000">
                  <a:srgbClr val="1D428A">
                    <a:alpha val="0"/>
                  </a:srgbClr>
                </a:gs>
                <a:gs pos="96000">
                  <a:schemeClr val="accent2"/>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426" name="Google Shape;426;p44"/>
            <p:cNvSpPr/>
            <p:nvPr/>
          </p:nvSpPr>
          <p:spPr>
            <a:xfrm rot="2700000">
              <a:off x="9037252" y="3334944"/>
              <a:ext cx="970552" cy="4540137"/>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chemeClr val="accent1"/>
                </a:gs>
                <a:gs pos="24000">
                  <a:schemeClr val="accent1"/>
                </a:gs>
                <a:gs pos="87000">
                  <a:schemeClr val="accent3"/>
                </a:gs>
                <a:gs pos="100000">
                  <a:schemeClr val="accent3"/>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grpSp>
      <p:sp>
        <p:nvSpPr>
          <p:cNvPr id="427" name="Google Shape;427;p44"/>
          <p:cNvSpPr txBox="1">
            <a:spLocks noGrp="1"/>
          </p:cNvSpPr>
          <p:nvPr>
            <p:ph type="body" idx="1"/>
          </p:nvPr>
        </p:nvSpPr>
        <p:spPr>
          <a:xfrm>
            <a:off x="608013" y="2057400"/>
            <a:ext cx="5943599" cy="2285999"/>
          </a:xfrm>
          <a:prstGeom prst="rect">
            <a:avLst/>
          </a:prstGeom>
          <a:noFill/>
          <a:ln>
            <a:noFill/>
          </a:ln>
        </p:spPr>
        <p:txBody>
          <a:bodyPr spcFirstLastPara="1" wrap="square" lIns="0" tIns="0" rIns="0" bIns="0" anchor="ctr" anchorCtr="0">
            <a:noAutofit/>
          </a:bodyPr>
          <a:lstStyle>
            <a:lvl1pPr marL="457200" lvl="0" indent="-434340" algn="l">
              <a:lnSpc>
                <a:spcPct val="100000"/>
              </a:lnSpc>
              <a:spcBef>
                <a:spcPts val="0"/>
              </a:spcBef>
              <a:spcAft>
                <a:spcPts val="0"/>
              </a:spcAft>
              <a:buSzPts val="3240"/>
              <a:buChar char="​"/>
              <a:defRPr sz="3600">
                <a:solidFill>
                  <a:schemeClr val="dk2"/>
                </a:solidFill>
              </a:defRPr>
            </a:lvl1pPr>
            <a:lvl2pPr marL="914400" lvl="1" indent="-228600" algn="l">
              <a:lnSpc>
                <a:spcPct val="100000"/>
              </a:lnSpc>
              <a:spcBef>
                <a:spcPts val="600"/>
              </a:spcBef>
              <a:spcAft>
                <a:spcPts val="0"/>
              </a:spcAft>
              <a:buSzPts val="1620"/>
              <a:buNone/>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pic>
        <p:nvPicPr>
          <p:cNvPr id="428" name="Google Shape;428;p44"/>
          <p:cNvPicPr preferRelativeResize="0"/>
          <p:nvPr/>
        </p:nvPicPr>
        <p:blipFill rotWithShape="1">
          <a:blip r:embed="rId2">
            <a:alphaModFix/>
          </a:blip>
          <a:srcRect/>
          <a:stretch/>
        </p:blipFill>
        <p:spPr>
          <a:xfrm>
            <a:off x="419085" y="6215185"/>
            <a:ext cx="1535550" cy="556262"/>
          </a:xfrm>
          <a:prstGeom prst="rect">
            <a:avLst/>
          </a:prstGeom>
          <a:noFill/>
          <a:ln>
            <a:noFill/>
          </a:ln>
        </p:spPr>
      </p:pic>
      <p:sp>
        <p:nvSpPr>
          <p:cNvPr id="429" name="Google Shape;429;p44"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430" name="Google Shape;430;p44"/>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Statement with Icon">
  <p:cSld name="Big Statement with Icon">
    <p:spTree>
      <p:nvGrpSpPr>
        <p:cNvPr id="1" name="Shape 431"/>
        <p:cNvGrpSpPr/>
        <p:nvPr/>
      </p:nvGrpSpPr>
      <p:grpSpPr>
        <a:xfrm>
          <a:off x="0" y="0"/>
          <a:ext cx="0" cy="0"/>
          <a:chOff x="0" y="0"/>
          <a:chExt cx="0" cy="0"/>
        </a:xfrm>
      </p:grpSpPr>
      <p:sp>
        <p:nvSpPr>
          <p:cNvPr id="432" name="Google Shape;432;p45"/>
          <p:cNvSpPr txBox="1">
            <a:spLocks noGrp="1"/>
          </p:cNvSpPr>
          <p:nvPr>
            <p:ph type="body" idx="1"/>
          </p:nvPr>
        </p:nvSpPr>
        <p:spPr>
          <a:xfrm>
            <a:off x="608014" y="2514600"/>
            <a:ext cx="5485844" cy="1828799"/>
          </a:xfrm>
          <a:prstGeom prst="rect">
            <a:avLst/>
          </a:prstGeom>
          <a:noFill/>
          <a:ln>
            <a:noFill/>
          </a:ln>
        </p:spPr>
        <p:txBody>
          <a:bodyPr spcFirstLastPara="1" wrap="square" lIns="0" tIns="0" rIns="0" bIns="0" anchor="ctr" anchorCtr="0">
            <a:noAutofit/>
          </a:bodyPr>
          <a:lstStyle>
            <a:lvl1pPr marL="457200" lvl="0" indent="-434340" algn="l">
              <a:lnSpc>
                <a:spcPct val="100000"/>
              </a:lnSpc>
              <a:spcBef>
                <a:spcPts val="0"/>
              </a:spcBef>
              <a:spcAft>
                <a:spcPts val="0"/>
              </a:spcAft>
              <a:buSzPts val="3240"/>
              <a:buChar char="​"/>
              <a:defRPr sz="3600"/>
            </a:lvl1pPr>
            <a:lvl2pPr marL="914400" lvl="1" indent="-228600" algn="l">
              <a:lnSpc>
                <a:spcPct val="100000"/>
              </a:lnSpc>
              <a:spcBef>
                <a:spcPts val="600"/>
              </a:spcBef>
              <a:spcAft>
                <a:spcPts val="0"/>
              </a:spcAft>
              <a:buSzPts val="1620"/>
              <a:buNone/>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433" name="Google Shape;433;p45"/>
          <p:cNvSpPr/>
          <p:nvPr/>
        </p:nvSpPr>
        <p:spPr>
          <a:xfrm>
            <a:off x="5379720" y="-52904"/>
            <a:ext cx="6809966" cy="6821367"/>
          </a:xfrm>
          <a:custGeom>
            <a:avLst/>
            <a:gdLst/>
            <a:ahLst/>
            <a:cxnLst/>
            <a:rect l="l" t="t" r="r" b="b"/>
            <a:pathLst>
              <a:path w="6846538" h="6858000" extrusionOk="0">
                <a:moveTo>
                  <a:pt x="6845677" y="4820854"/>
                </a:moveTo>
                <a:lnTo>
                  <a:pt x="4811938" y="6857998"/>
                </a:lnTo>
                <a:lnTo>
                  <a:pt x="6845677" y="6857998"/>
                </a:lnTo>
                <a:close/>
                <a:moveTo>
                  <a:pt x="6846538" y="0"/>
                </a:moveTo>
                <a:lnTo>
                  <a:pt x="6846538" y="6858000"/>
                </a:lnTo>
                <a:lnTo>
                  <a:pt x="0" y="6858000"/>
                </a:lnTo>
                <a:close/>
              </a:path>
            </a:pathLst>
          </a:custGeom>
          <a:gradFill>
            <a:gsLst>
              <a:gs pos="0">
                <a:srgbClr val="1D428A">
                  <a:alpha val="29803"/>
                </a:srgbClr>
              </a:gs>
              <a:gs pos="30000">
                <a:srgbClr val="1D428A">
                  <a:alpha val="29803"/>
                </a:srgbClr>
              </a:gs>
              <a:gs pos="96000">
                <a:schemeClr val="accent2"/>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434" name="Google Shape;434;p45" descr="place icon in center"/>
          <p:cNvSpPr/>
          <p:nvPr/>
        </p:nvSpPr>
        <p:spPr>
          <a:xfrm rot="10800000">
            <a:off x="7273815" y="1515193"/>
            <a:ext cx="3735912" cy="3735912"/>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60325"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35" name="Google Shape;435;p45"/>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Statement with Icon – Green">
  <p:cSld name="Big Statement with Icon – Green">
    <p:spTree>
      <p:nvGrpSpPr>
        <p:cNvPr id="1" name="Shape 436"/>
        <p:cNvGrpSpPr/>
        <p:nvPr/>
      </p:nvGrpSpPr>
      <p:grpSpPr>
        <a:xfrm>
          <a:off x="0" y="0"/>
          <a:ext cx="0" cy="0"/>
          <a:chOff x="0" y="0"/>
          <a:chExt cx="0" cy="0"/>
        </a:xfrm>
      </p:grpSpPr>
      <p:sp>
        <p:nvSpPr>
          <p:cNvPr id="437" name="Google Shape;437;p46"/>
          <p:cNvSpPr txBox="1">
            <a:spLocks noGrp="1"/>
          </p:cNvSpPr>
          <p:nvPr>
            <p:ph type="body" idx="1"/>
          </p:nvPr>
        </p:nvSpPr>
        <p:spPr>
          <a:xfrm>
            <a:off x="608014" y="2514600"/>
            <a:ext cx="5485844" cy="1828799"/>
          </a:xfrm>
          <a:prstGeom prst="rect">
            <a:avLst/>
          </a:prstGeom>
          <a:noFill/>
          <a:ln>
            <a:noFill/>
          </a:ln>
        </p:spPr>
        <p:txBody>
          <a:bodyPr spcFirstLastPara="1" wrap="square" lIns="0" tIns="0" rIns="0" bIns="0" anchor="ctr" anchorCtr="0">
            <a:noAutofit/>
          </a:bodyPr>
          <a:lstStyle>
            <a:lvl1pPr marL="457200" lvl="0" indent="-434340" algn="l">
              <a:lnSpc>
                <a:spcPct val="100000"/>
              </a:lnSpc>
              <a:spcBef>
                <a:spcPts val="0"/>
              </a:spcBef>
              <a:spcAft>
                <a:spcPts val="0"/>
              </a:spcAft>
              <a:buSzPts val="3240"/>
              <a:buChar char="​"/>
              <a:defRPr sz="3600"/>
            </a:lvl1pPr>
            <a:lvl2pPr marL="914400" lvl="1" indent="-228600" algn="l">
              <a:lnSpc>
                <a:spcPct val="100000"/>
              </a:lnSpc>
              <a:spcBef>
                <a:spcPts val="600"/>
              </a:spcBef>
              <a:spcAft>
                <a:spcPts val="0"/>
              </a:spcAft>
              <a:buSzPts val="1620"/>
              <a:buNone/>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438" name="Google Shape;438;p46"/>
          <p:cNvSpPr/>
          <p:nvPr/>
        </p:nvSpPr>
        <p:spPr>
          <a:xfrm>
            <a:off x="5379720" y="-52904"/>
            <a:ext cx="6809966" cy="6821367"/>
          </a:xfrm>
          <a:custGeom>
            <a:avLst/>
            <a:gdLst/>
            <a:ahLst/>
            <a:cxnLst/>
            <a:rect l="l" t="t" r="r" b="b"/>
            <a:pathLst>
              <a:path w="6846538" h="6858000" extrusionOk="0">
                <a:moveTo>
                  <a:pt x="6845677" y="4820854"/>
                </a:moveTo>
                <a:lnTo>
                  <a:pt x="4811938" y="6857998"/>
                </a:lnTo>
                <a:lnTo>
                  <a:pt x="6845677" y="6857998"/>
                </a:lnTo>
                <a:close/>
                <a:moveTo>
                  <a:pt x="6846538" y="0"/>
                </a:moveTo>
                <a:lnTo>
                  <a:pt x="6846538" y="6858000"/>
                </a:lnTo>
                <a:lnTo>
                  <a:pt x="0" y="6858000"/>
                </a:lnTo>
                <a:close/>
              </a:path>
            </a:pathLst>
          </a:custGeom>
          <a:gradFill>
            <a:gsLst>
              <a:gs pos="0">
                <a:srgbClr val="1D428A">
                  <a:alpha val="29803"/>
                </a:srgbClr>
              </a:gs>
              <a:gs pos="30000">
                <a:srgbClr val="1D428A">
                  <a:alpha val="29803"/>
                </a:srgbClr>
              </a:gs>
              <a:gs pos="96000">
                <a:schemeClr val="accent2"/>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439" name="Google Shape;439;p46" descr="place icon in center"/>
          <p:cNvSpPr/>
          <p:nvPr/>
        </p:nvSpPr>
        <p:spPr>
          <a:xfrm rot="10800000">
            <a:off x="7273815" y="1515193"/>
            <a:ext cx="3735912" cy="3735912"/>
          </a:xfrm>
          <a:prstGeom prst="ellipse">
            <a:avLst/>
          </a:prstGeom>
          <a:solidFill>
            <a:schemeClr val="lt1"/>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60325"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40" name="Google Shape;440;p46"/>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ig Statement with Icon – Purple">
  <p:cSld name="Big Statement with Icon – Purple">
    <p:spTree>
      <p:nvGrpSpPr>
        <p:cNvPr id="1" name="Shape 441"/>
        <p:cNvGrpSpPr/>
        <p:nvPr/>
      </p:nvGrpSpPr>
      <p:grpSpPr>
        <a:xfrm>
          <a:off x="0" y="0"/>
          <a:ext cx="0" cy="0"/>
          <a:chOff x="0" y="0"/>
          <a:chExt cx="0" cy="0"/>
        </a:xfrm>
      </p:grpSpPr>
      <p:sp>
        <p:nvSpPr>
          <p:cNvPr id="442" name="Google Shape;442;p47"/>
          <p:cNvSpPr txBox="1">
            <a:spLocks noGrp="1"/>
          </p:cNvSpPr>
          <p:nvPr>
            <p:ph type="body" idx="1"/>
          </p:nvPr>
        </p:nvSpPr>
        <p:spPr>
          <a:xfrm>
            <a:off x="608014" y="2514600"/>
            <a:ext cx="5485844" cy="1828799"/>
          </a:xfrm>
          <a:prstGeom prst="rect">
            <a:avLst/>
          </a:prstGeom>
          <a:noFill/>
          <a:ln>
            <a:noFill/>
          </a:ln>
        </p:spPr>
        <p:txBody>
          <a:bodyPr spcFirstLastPara="1" wrap="square" lIns="0" tIns="0" rIns="0" bIns="0" anchor="ctr" anchorCtr="0">
            <a:noAutofit/>
          </a:bodyPr>
          <a:lstStyle>
            <a:lvl1pPr marL="457200" lvl="0" indent="-434340" algn="l">
              <a:lnSpc>
                <a:spcPct val="100000"/>
              </a:lnSpc>
              <a:spcBef>
                <a:spcPts val="0"/>
              </a:spcBef>
              <a:spcAft>
                <a:spcPts val="0"/>
              </a:spcAft>
              <a:buSzPts val="3240"/>
              <a:buChar char="​"/>
              <a:defRPr sz="3600"/>
            </a:lvl1pPr>
            <a:lvl2pPr marL="914400" lvl="1" indent="-228600" algn="l">
              <a:lnSpc>
                <a:spcPct val="100000"/>
              </a:lnSpc>
              <a:spcBef>
                <a:spcPts val="600"/>
              </a:spcBef>
              <a:spcAft>
                <a:spcPts val="0"/>
              </a:spcAft>
              <a:buSzPts val="1620"/>
              <a:buNone/>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443" name="Google Shape;443;p47"/>
          <p:cNvSpPr/>
          <p:nvPr/>
        </p:nvSpPr>
        <p:spPr>
          <a:xfrm>
            <a:off x="5379720" y="-52904"/>
            <a:ext cx="6809966" cy="6821367"/>
          </a:xfrm>
          <a:custGeom>
            <a:avLst/>
            <a:gdLst/>
            <a:ahLst/>
            <a:cxnLst/>
            <a:rect l="l" t="t" r="r" b="b"/>
            <a:pathLst>
              <a:path w="6846538" h="6858000" extrusionOk="0">
                <a:moveTo>
                  <a:pt x="6845677" y="4820854"/>
                </a:moveTo>
                <a:lnTo>
                  <a:pt x="4811938" y="6857998"/>
                </a:lnTo>
                <a:lnTo>
                  <a:pt x="6845677" y="6857998"/>
                </a:lnTo>
                <a:close/>
                <a:moveTo>
                  <a:pt x="6846538" y="0"/>
                </a:moveTo>
                <a:lnTo>
                  <a:pt x="6846538" y="6858000"/>
                </a:lnTo>
                <a:lnTo>
                  <a:pt x="0" y="6858000"/>
                </a:lnTo>
                <a:close/>
              </a:path>
            </a:pathLst>
          </a:custGeom>
          <a:gradFill>
            <a:gsLst>
              <a:gs pos="0">
                <a:srgbClr val="1D428A">
                  <a:alpha val="29803"/>
                </a:srgbClr>
              </a:gs>
              <a:gs pos="30000">
                <a:srgbClr val="1D428A">
                  <a:alpha val="29803"/>
                </a:srgbClr>
              </a:gs>
              <a:gs pos="96000">
                <a:schemeClr val="accent2"/>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444" name="Google Shape;444;p47" descr="place icon in center"/>
          <p:cNvSpPr/>
          <p:nvPr/>
        </p:nvSpPr>
        <p:spPr>
          <a:xfrm rot="10800000">
            <a:off x="7273815" y="1515193"/>
            <a:ext cx="3735912" cy="3735912"/>
          </a:xfrm>
          <a:prstGeom prst="ellipse">
            <a:avLst/>
          </a:prstGeom>
          <a:solidFill>
            <a:schemeClr val="lt1"/>
          </a:solidFill>
          <a:ln w="381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60325"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45" name="Google Shape;445;p47"/>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ig Statement with Photo">
  <p:cSld name="Big Statement with Photo">
    <p:spTree>
      <p:nvGrpSpPr>
        <p:cNvPr id="1" name="Shape 446"/>
        <p:cNvGrpSpPr/>
        <p:nvPr/>
      </p:nvGrpSpPr>
      <p:grpSpPr>
        <a:xfrm>
          <a:off x="0" y="0"/>
          <a:ext cx="0" cy="0"/>
          <a:chOff x="0" y="0"/>
          <a:chExt cx="0" cy="0"/>
        </a:xfrm>
      </p:grpSpPr>
      <p:sp>
        <p:nvSpPr>
          <p:cNvPr id="447" name="Google Shape;447;p48"/>
          <p:cNvSpPr txBox="1">
            <a:spLocks noGrp="1"/>
          </p:cNvSpPr>
          <p:nvPr>
            <p:ph type="body" idx="1"/>
          </p:nvPr>
        </p:nvSpPr>
        <p:spPr>
          <a:xfrm>
            <a:off x="608014" y="2514600"/>
            <a:ext cx="5485844" cy="1828799"/>
          </a:xfrm>
          <a:prstGeom prst="rect">
            <a:avLst/>
          </a:prstGeom>
          <a:noFill/>
          <a:ln>
            <a:noFill/>
          </a:ln>
        </p:spPr>
        <p:txBody>
          <a:bodyPr spcFirstLastPara="1" wrap="square" lIns="0" tIns="0" rIns="0" bIns="0" anchor="ctr" anchorCtr="0">
            <a:noAutofit/>
          </a:bodyPr>
          <a:lstStyle>
            <a:lvl1pPr marL="457200" lvl="0" indent="-434340" algn="l">
              <a:lnSpc>
                <a:spcPct val="100000"/>
              </a:lnSpc>
              <a:spcBef>
                <a:spcPts val="0"/>
              </a:spcBef>
              <a:spcAft>
                <a:spcPts val="0"/>
              </a:spcAft>
              <a:buSzPts val="3240"/>
              <a:buChar char="​"/>
              <a:defRPr sz="3600"/>
            </a:lvl1pPr>
            <a:lvl2pPr marL="914400" lvl="1" indent="-228600" algn="l">
              <a:lnSpc>
                <a:spcPct val="100000"/>
              </a:lnSpc>
              <a:spcBef>
                <a:spcPts val="600"/>
              </a:spcBef>
              <a:spcAft>
                <a:spcPts val="0"/>
              </a:spcAft>
              <a:buSzPts val="1620"/>
              <a:buNone/>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448" name="Google Shape;448;p48"/>
          <p:cNvSpPr>
            <a:spLocks noGrp="1"/>
          </p:cNvSpPr>
          <p:nvPr>
            <p:ph type="pic" idx="2"/>
          </p:nvPr>
        </p:nvSpPr>
        <p:spPr>
          <a:xfrm>
            <a:off x="6785688" y="0"/>
            <a:ext cx="5403138" cy="6764798"/>
          </a:xfrm>
          <a:prstGeom prst="rect">
            <a:avLst/>
          </a:prstGeom>
          <a:noFill/>
          <a:ln>
            <a:noFill/>
          </a:ln>
        </p:spPr>
        <p:txBody>
          <a:bodyPr spcFirstLastPara="1" wrap="square" lIns="640075" tIns="0" rIns="640075" bIns="0" anchor="ctr"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449" name="Google Shape;449;p48"/>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ig Statistic">
  <p:cSld name="Big Statistic">
    <p:bg>
      <p:bgPr>
        <a:solidFill>
          <a:srgbClr val="05142E"/>
        </a:solidFill>
        <a:effectLst/>
      </p:bgPr>
    </p:bg>
    <p:spTree>
      <p:nvGrpSpPr>
        <p:cNvPr id="1" name="Shape 450"/>
        <p:cNvGrpSpPr/>
        <p:nvPr/>
      </p:nvGrpSpPr>
      <p:grpSpPr>
        <a:xfrm>
          <a:off x="0" y="0"/>
          <a:ext cx="0" cy="0"/>
          <a:chOff x="0" y="0"/>
          <a:chExt cx="0" cy="0"/>
        </a:xfrm>
      </p:grpSpPr>
      <p:grpSp>
        <p:nvGrpSpPr>
          <p:cNvPr id="451" name="Google Shape;451;p49"/>
          <p:cNvGrpSpPr/>
          <p:nvPr/>
        </p:nvGrpSpPr>
        <p:grpSpPr>
          <a:xfrm>
            <a:off x="0" y="0"/>
            <a:ext cx="12188822" cy="5193397"/>
            <a:chOff x="0" y="0"/>
            <a:chExt cx="12188822" cy="5193397"/>
          </a:xfrm>
        </p:grpSpPr>
        <p:sp>
          <p:nvSpPr>
            <p:cNvPr id="452" name="Google Shape;452;p49"/>
            <p:cNvSpPr/>
            <p:nvPr/>
          </p:nvSpPr>
          <p:spPr>
            <a:xfrm>
              <a:off x="0" y="0"/>
              <a:ext cx="12188822" cy="4332288"/>
            </a:xfrm>
            <a:prstGeom prst="rect">
              <a:avLst/>
            </a:prstGeom>
            <a:gradFill>
              <a:gsLst>
                <a:gs pos="0">
                  <a:srgbClr val="001B36">
                    <a:alpha val="75686"/>
                  </a:srgbClr>
                </a:gs>
                <a:gs pos="10000">
                  <a:srgbClr val="001B36">
                    <a:alpha val="75686"/>
                  </a:srgbClr>
                </a:gs>
                <a:gs pos="100000">
                  <a:schemeClr val="accent2"/>
                </a:gs>
              </a:gsLst>
              <a:lin ang="6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453" name="Google Shape;453;p49"/>
            <p:cNvSpPr/>
            <p:nvPr/>
          </p:nvSpPr>
          <p:spPr>
            <a:xfrm>
              <a:off x="672527" y="722997"/>
              <a:ext cx="4470400" cy="44704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454" name="Google Shape;454;p49"/>
          <p:cNvSpPr>
            <a:spLocks noGrp="1"/>
          </p:cNvSpPr>
          <p:nvPr>
            <p:ph type="chart" idx="2"/>
          </p:nvPr>
        </p:nvSpPr>
        <p:spPr>
          <a:xfrm>
            <a:off x="662672" y="722997"/>
            <a:ext cx="4480256" cy="4480256"/>
          </a:xfrm>
          <a:prstGeom prst="rect">
            <a:avLst/>
          </a:prstGeom>
          <a:noFill/>
          <a:ln>
            <a:noFill/>
          </a:ln>
        </p:spPr>
        <p:txBody>
          <a:bodyPr spcFirstLastPara="1" wrap="square" lIns="0" tIns="0" rIns="0" bIns="0" anchor="ctr"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455" name="Google Shape;455;p49"/>
          <p:cNvSpPr txBox="1">
            <a:spLocks noGrp="1"/>
          </p:cNvSpPr>
          <p:nvPr>
            <p:ph type="body" idx="1"/>
          </p:nvPr>
        </p:nvSpPr>
        <p:spPr>
          <a:xfrm>
            <a:off x="6096000" y="2514599"/>
            <a:ext cx="5027613" cy="1371601"/>
          </a:xfrm>
          <a:prstGeom prst="rect">
            <a:avLst/>
          </a:prstGeom>
          <a:noFill/>
          <a:ln>
            <a:noFill/>
          </a:ln>
        </p:spPr>
        <p:txBody>
          <a:bodyPr spcFirstLastPara="1" wrap="square" lIns="0" tIns="0" rIns="0" bIns="0" anchor="ctr" anchorCtr="0">
            <a:noAutofit/>
          </a:bodyPr>
          <a:lstStyle>
            <a:lvl1pPr marL="457200" lvl="0" indent="-434340" algn="l">
              <a:lnSpc>
                <a:spcPct val="100000"/>
              </a:lnSpc>
              <a:spcBef>
                <a:spcPts val="0"/>
              </a:spcBef>
              <a:spcAft>
                <a:spcPts val="0"/>
              </a:spcAft>
              <a:buSzPts val="3240"/>
              <a:buChar char="​"/>
              <a:defRPr sz="36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456" name="Google Shape;456;p49"/>
          <p:cNvSpPr txBox="1">
            <a:spLocks noGrp="1"/>
          </p:cNvSpPr>
          <p:nvPr>
            <p:ph type="body" idx="3"/>
          </p:nvPr>
        </p:nvSpPr>
        <p:spPr>
          <a:xfrm>
            <a:off x="608330" y="5507147"/>
            <a:ext cx="1371064" cy="423862"/>
          </a:xfrm>
          <a:prstGeom prst="rect">
            <a:avLst/>
          </a:prstGeom>
          <a:noFill/>
          <a:ln>
            <a:noFill/>
          </a:ln>
        </p:spPr>
        <p:txBody>
          <a:bodyPr spcFirstLastPara="1" wrap="square" lIns="0" tIns="0" rIns="0" bIns="0" anchor="t" anchorCtr="0">
            <a:noAutofit/>
          </a:bodyPr>
          <a:lstStyle>
            <a:lvl1pPr marL="457200" lvl="0" indent="-297180" algn="l">
              <a:lnSpc>
                <a:spcPct val="100000"/>
              </a:lnSpc>
              <a:spcBef>
                <a:spcPts val="600"/>
              </a:spcBef>
              <a:spcAft>
                <a:spcPts val="0"/>
              </a:spcAft>
              <a:buSzPts val="1080"/>
              <a:buChar char="​"/>
              <a:defRPr sz="12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457" name="Google Shape;457;p49"/>
          <p:cNvSpPr txBox="1">
            <a:spLocks noGrp="1"/>
          </p:cNvSpPr>
          <p:nvPr>
            <p:ph type="body" idx="4"/>
          </p:nvPr>
        </p:nvSpPr>
        <p:spPr>
          <a:xfrm>
            <a:off x="2436416" y="5507147"/>
            <a:ext cx="1371064" cy="423862"/>
          </a:xfrm>
          <a:prstGeom prst="rect">
            <a:avLst/>
          </a:prstGeom>
          <a:noFill/>
          <a:ln>
            <a:noFill/>
          </a:ln>
        </p:spPr>
        <p:txBody>
          <a:bodyPr spcFirstLastPara="1" wrap="square" lIns="0" tIns="0" rIns="0" bIns="0" anchor="t" anchorCtr="0">
            <a:noAutofit/>
          </a:bodyPr>
          <a:lstStyle>
            <a:lvl1pPr marL="457200" lvl="0" indent="-297180" algn="l">
              <a:lnSpc>
                <a:spcPct val="100000"/>
              </a:lnSpc>
              <a:spcBef>
                <a:spcPts val="600"/>
              </a:spcBef>
              <a:spcAft>
                <a:spcPts val="0"/>
              </a:spcAft>
              <a:buSzPts val="1080"/>
              <a:buChar char="​"/>
              <a:defRPr sz="12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458" name="Google Shape;458;p49"/>
          <p:cNvSpPr txBox="1">
            <a:spLocks noGrp="1"/>
          </p:cNvSpPr>
          <p:nvPr>
            <p:ph type="body" idx="5"/>
          </p:nvPr>
        </p:nvSpPr>
        <p:spPr>
          <a:xfrm>
            <a:off x="4261103" y="5507147"/>
            <a:ext cx="1371064" cy="423862"/>
          </a:xfrm>
          <a:prstGeom prst="rect">
            <a:avLst/>
          </a:prstGeom>
          <a:noFill/>
          <a:ln>
            <a:noFill/>
          </a:ln>
        </p:spPr>
        <p:txBody>
          <a:bodyPr spcFirstLastPara="1" wrap="square" lIns="0" tIns="0" rIns="0" bIns="0" anchor="t" anchorCtr="0">
            <a:noAutofit/>
          </a:bodyPr>
          <a:lstStyle>
            <a:lvl1pPr marL="457200" lvl="0" indent="-297180" algn="l">
              <a:lnSpc>
                <a:spcPct val="100000"/>
              </a:lnSpc>
              <a:spcBef>
                <a:spcPts val="600"/>
              </a:spcBef>
              <a:spcAft>
                <a:spcPts val="0"/>
              </a:spcAft>
              <a:buSzPts val="1080"/>
              <a:buChar char="​"/>
              <a:defRPr sz="12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459" name="Google Shape;459;p49"/>
          <p:cNvSpPr txBox="1">
            <a:spLocks noGrp="1"/>
          </p:cNvSpPr>
          <p:nvPr>
            <p:ph type="body" idx="6"/>
          </p:nvPr>
        </p:nvSpPr>
        <p:spPr>
          <a:xfrm>
            <a:off x="6088109" y="5507147"/>
            <a:ext cx="1371064" cy="423862"/>
          </a:xfrm>
          <a:prstGeom prst="rect">
            <a:avLst/>
          </a:prstGeom>
          <a:noFill/>
          <a:ln>
            <a:noFill/>
          </a:ln>
        </p:spPr>
        <p:txBody>
          <a:bodyPr spcFirstLastPara="1" wrap="square" lIns="0" tIns="0" rIns="0" bIns="0" anchor="t" anchorCtr="0">
            <a:noAutofit/>
          </a:bodyPr>
          <a:lstStyle>
            <a:lvl1pPr marL="457200" lvl="0" indent="-297180" algn="l">
              <a:lnSpc>
                <a:spcPct val="100000"/>
              </a:lnSpc>
              <a:spcBef>
                <a:spcPts val="600"/>
              </a:spcBef>
              <a:spcAft>
                <a:spcPts val="0"/>
              </a:spcAft>
              <a:buSzPts val="1080"/>
              <a:buChar char="​"/>
              <a:defRPr sz="12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460" name="Google Shape;460;p49"/>
          <p:cNvSpPr txBox="1">
            <a:spLocks noGrp="1"/>
          </p:cNvSpPr>
          <p:nvPr>
            <p:ph type="body" idx="7"/>
          </p:nvPr>
        </p:nvSpPr>
        <p:spPr>
          <a:xfrm>
            <a:off x="7920672" y="5507147"/>
            <a:ext cx="1371064" cy="423862"/>
          </a:xfrm>
          <a:prstGeom prst="rect">
            <a:avLst/>
          </a:prstGeom>
          <a:noFill/>
          <a:ln>
            <a:noFill/>
          </a:ln>
        </p:spPr>
        <p:txBody>
          <a:bodyPr spcFirstLastPara="1" wrap="square" lIns="0" tIns="0" rIns="0" bIns="0" anchor="t" anchorCtr="0">
            <a:noAutofit/>
          </a:bodyPr>
          <a:lstStyle>
            <a:lvl1pPr marL="457200" lvl="0" indent="-297180" algn="l">
              <a:lnSpc>
                <a:spcPct val="100000"/>
              </a:lnSpc>
              <a:spcBef>
                <a:spcPts val="600"/>
              </a:spcBef>
              <a:spcAft>
                <a:spcPts val="0"/>
              </a:spcAft>
              <a:buSzPts val="1080"/>
              <a:buChar char="​"/>
              <a:defRPr sz="12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461" name="Google Shape;461;p49"/>
          <p:cNvSpPr txBox="1">
            <a:spLocks noGrp="1"/>
          </p:cNvSpPr>
          <p:nvPr>
            <p:ph type="body" idx="8"/>
          </p:nvPr>
        </p:nvSpPr>
        <p:spPr>
          <a:xfrm>
            <a:off x="9750028" y="5507147"/>
            <a:ext cx="1371064" cy="423862"/>
          </a:xfrm>
          <a:prstGeom prst="rect">
            <a:avLst/>
          </a:prstGeom>
          <a:noFill/>
          <a:ln>
            <a:noFill/>
          </a:ln>
        </p:spPr>
        <p:txBody>
          <a:bodyPr spcFirstLastPara="1" wrap="square" lIns="0" tIns="0" rIns="0" bIns="0" anchor="t" anchorCtr="0">
            <a:noAutofit/>
          </a:bodyPr>
          <a:lstStyle>
            <a:lvl1pPr marL="457200" lvl="0" indent="-297180" algn="l">
              <a:lnSpc>
                <a:spcPct val="100000"/>
              </a:lnSpc>
              <a:spcBef>
                <a:spcPts val="600"/>
              </a:spcBef>
              <a:spcAft>
                <a:spcPts val="0"/>
              </a:spcAft>
              <a:buSzPts val="1080"/>
              <a:buChar char="​"/>
              <a:defRPr sz="1200">
                <a:solidFill>
                  <a:schemeClr val="dk2"/>
                </a:solidFill>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462" name="Google Shape;462;p49"/>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63"/>
        <p:cNvGrpSpPr/>
        <p:nvPr/>
      </p:nvGrpSpPr>
      <p:grpSpPr>
        <a:xfrm>
          <a:off x="0" y="0"/>
          <a:ext cx="0" cy="0"/>
          <a:chOff x="0" y="0"/>
          <a:chExt cx="0" cy="0"/>
        </a:xfrm>
      </p:grpSpPr>
      <p:sp>
        <p:nvSpPr>
          <p:cNvPr id="464" name="Google Shape;464;p50"/>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Font Check">
  <p:cSld name="Font Check">
    <p:bg>
      <p:bgPr>
        <a:solidFill>
          <a:schemeClr val="accent5"/>
        </a:solidFill>
        <a:effectLst/>
      </p:bgPr>
    </p:bg>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subTitle" idx="1"/>
          </p:nvPr>
        </p:nvSpPr>
        <p:spPr>
          <a:xfrm>
            <a:off x="592866" y="838105"/>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600"/>
              </a:spcBef>
              <a:spcAft>
                <a:spcPts val="0"/>
              </a:spcAft>
              <a:buSzPts val="1800"/>
              <a:buNone/>
              <a:defRPr sz="2000">
                <a:solidFill>
                  <a:schemeClr val="dk2"/>
                </a:solidFill>
                <a:latin typeface="Arial"/>
                <a:ea typeface="Arial"/>
                <a:cs typeface="Arial"/>
                <a:sym typeface="Aria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sp>
        <p:nvSpPr>
          <p:cNvPr id="42" name="Google Shape;42;p6" descr="Do the fonts in the words below match on your screen?"/>
          <p:cNvSpPr/>
          <p:nvPr/>
        </p:nvSpPr>
        <p:spPr>
          <a:xfrm>
            <a:off x="623363" y="1616678"/>
            <a:ext cx="4633737" cy="244100"/>
          </a:xfrm>
          <a:prstGeom prst="rect">
            <a:avLst/>
          </a:prstGeom>
          <a:solidFill>
            <a:srgbClr val="3F1A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100">
                <a:solidFill>
                  <a:schemeClr val="dk2"/>
                </a:solidFill>
                <a:latin typeface="Proxima Nova"/>
                <a:ea typeface="Proxima Nova"/>
                <a:cs typeface="Proxima Nova"/>
                <a:sym typeface="Proxima Nova"/>
              </a:rPr>
              <a:t>Do the fonts in the words below match on your screen?</a:t>
            </a:r>
            <a:endParaRPr>
              <a:latin typeface="Proxima Nova"/>
              <a:ea typeface="Proxima Nova"/>
              <a:cs typeface="Proxima Nova"/>
              <a:sym typeface="Proxima Nova"/>
            </a:endParaRPr>
          </a:p>
        </p:txBody>
      </p:sp>
      <p:cxnSp>
        <p:nvCxnSpPr>
          <p:cNvPr id="43" name="Google Shape;43;p6"/>
          <p:cNvCxnSpPr/>
          <p:nvPr/>
        </p:nvCxnSpPr>
        <p:spPr>
          <a:xfrm>
            <a:off x="623364" y="1860778"/>
            <a:ext cx="7299849" cy="0"/>
          </a:xfrm>
          <a:prstGeom prst="straightConnector1">
            <a:avLst/>
          </a:prstGeom>
          <a:noFill/>
          <a:ln w="25400" cap="flat" cmpd="sng">
            <a:solidFill>
              <a:srgbClr val="3F1A59"/>
            </a:solidFill>
            <a:prstDash val="solid"/>
            <a:miter lim="800000"/>
            <a:headEnd type="none" w="sm" len="sm"/>
            <a:tailEnd type="none" w="sm" len="sm"/>
          </a:ln>
        </p:spPr>
      </p:cxnSp>
      <p:pic>
        <p:nvPicPr>
          <p:cNvPr id="44" name="Google Shape;44;p6"/>
          <p:cNvPicPr preferRelativeResize="0"/>
          <p:nvPr/>
        </p:nvPicPr>
        <p:blipFill rotWithShape="1">
          <a:blip r:embed="rId2">
            <a:alphaModFix/>
          </a:blip>
          <a:srcRect/>
          <a:stretch/>
        </p:blipFill>
        <p:spPr>
          <a:xfrm>
            <a:off x="653664" y="2175647"/>
            <a:ext cx="3022600" cy="546100"/>
          </a:xfrm>
          <a:prstGeom prst="rect">
            <a:avLst/>
          </a:prstGeom>
          <a:noFill/>
          <a:ln>
            <a:noFill/>
          </a:ln>
        </p:spPr>
      </p:pic>
      <p:sp>
        <p:nvSpPr>
          <p:cNvPr id="45" name="Google Shape;45;p6"/>
          <p:cNvSpPr txBox="1">
            <a:spLocks noGrp="1"/>
          </p:cNvSpPr>
          <p:nvPr>
            <p:ph type="body" idx="2"/>
          </p:nvPr>
        </p:nvSpPr>
        <p:spPr>
          <a:xfrm>
            <a:off x="598114" y="2908233"/>
            <a:ext cx="5354637" cy="895350"/>
          </a:xfrm>
          <a:prstGeom prst="rect">
            <a:avLst/>
          </a:prstGeom>
          <a:noFill/>
          <a:ln>
            <a:noFill/>
          </a:ln>
        </p:spPr>
        <p:txBody>
          <a:bodyPr spcFirstLastPara="1" wrap="square" lIns="0" tIns="0" rIns="0" bIns="0" anchor="t" anchorCtr="0">
            <a:noAutofit/>
          </a:bodyPr>
          <a:lstStyle>
            <a:lvl1pPr marL="457200" lvl="0" indent="-508635" algn="l">
              <a:lnSpc>
                <a:spcPct val="100000"/>
              </a:lnSpc>
              <a:spcBef>
                <a:spcPts val="600"/>
              </a:spcBef>
              <a:spcAft>
                <a:spcPts val="0"/>
              </a:spcAft>
              <a:buSzPts val="4410"/>
              <a:buChar char="​"/>
              <a:defRPr sz="4900">
                <a:solidFill>
                  <a:schemeClr val="dk2"/>
                </a:solidFill>
              </a:defRPr>
            </a:lvl1pPr>
            <a:lvl2pPr marL="914400" lvl="1" indent="-434340" algn="l">
              <a:lnSpc>
                <a:spcPct val="100000"/>
              </a:lnSpc>
              <a:spcBef>
                <a:spcPts val="600"/>
              </a:spcBef>
              <a:spcAft>
                <a:spcPts val="0"/>
              </a:spcAft>
              <a:buSzPts val="3240"/>
              <a:buChar char="•"/>
              <a:defRPr sz="3600">
                <a:solidFill>
                  <a:schemeClr val="lt1"/>
                </a:solidFill>
              </a:defRPr>
            </a:lvl2pPr>
            <a:lvl3pPr marL="1371600" lvl="2" indent="-411480" algn="l">
              <a:lnSpc>
                <a:spcPct val="100000"/>
              </a:lnSpc>
              <a:spcBef>
                <a:spcPts val="600"/>
              </a:spcBef>
              <a:spcAft>
                <a:spcPts val="0"/>
              </a:spcAft>
              <a:buSzPts val="2880"/>
              <a:buChar char="–"/>
              <a:defRPr sz="3200">
                <a:solidFill>
                  <a:schemeClr val="lt1"/>
                </a:solidFill>
              </a:defRPr>
            </a:lvl3pPr>
            <a:lvl4pPr marL="1828800" lvl="3" indent="-388619" algn="l">
              <a:lnSpc>
                <a:spcPct val="100000"/>
              </a:lnSpc>
              <a:spcBef>
                <a:spcPts val="600"/>
              </a:spcBef>
              <a:spcAft>
                <a:spcPts val="0"/>
              </a:spcAft>
              <a:buSzPts val="2520"/>
              <a:buChar char="•"/>
              <a:defRPr sz="2800">
                <a:solidFill>
                  <a:schemeClr val="lt1"/>
                </a:solidFill>
              </a:defRPr>
            </a:lvl4pPr>
            <a:lvl5pPr marL="2286000" lvl="4" indent="-388620" algn="l">
              <a:lnSpc>
                <a:spcPct val="100000"/>
              </a:lnSpc>
              <a:spcBef>
                <a:spcPts val="600"/>
              </a:spcBef>
              <a:spcAft>
                <a:spcPts val="0"/>
              </a:spcAft>
              <a:buSzPts val="2520"/>
              <a:buChar char="–"/>
              <a:defRPr sz="2800">
                <a:solidFill>
                  <a:schemeClr val="lt1"/>
                </a:solidFill>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pic>
        <p:nvPicPr>
          <p:cNvPr id="46" name="Google Shape;46;p6"/>
          <p:cNvPicPr preferRelativeResize="0"/>
          <p:nvPr/>
        </p:nvPicPr>
        <p:blipFill rotWithShape="1">
          <a:blip r:embed="rId3">
            <a:alphaModFix/>
          </a:blip>
          <a:srcRect/>
          <a:stretch/>
        </p:blipFill>
        <p:spPr>
          <a:xfrm>
            <a:off x="6026793" y="2198473"/>
            <a:ext cx="4699000" cy="533400"/>
          </a:xfrm>
          <a:prstGeom prst="rect">
            <a:avLst/>
          </a:prstGeom>
          <a:noFill/>
          <a:ln>
            <a:noFill/>
          </a:ln>
        </p:spPr>
      </p:pic>
      <p:sp>
        <p:nvSpPr>
          <p:cNvPr id="47" name="Google Shape;47;p6"/>
          <p:cNvSpPr txBox="1">
            <a:spLocks noGrp="1"/>
          </p:cNvSpPr>
          <p:nvPr>
            <p:ph type="body" idx="3"/>
          </p:nvPr>
        </p:nvSpPr>
        <p:spPr>
          <a:xfrm>
            <a:off x="5983683" y="2908233"/>
            <a:ext cx="5354637" cy="895350"/>
          </a:xfrm>
          <a:prstGeom prst="rect">
            <a:avLst/>
          </a:prstGeom>
          <a:noFill/>
          <a:ln>
            <a:noFill/>
          </a:ln>
        </p:spPr>
        <p:txBody>
          <a:bodyPr spcFirstLastPara="1" wrap="square" lIns="0" tIns="0" rIns="0" bIns="0" anchor="t" anchorCtr="0">
            <a:noAutofit/>
          </a:bodyPr>
          <a:lstStyle>
            <a:lvl1pPr marL="457200" lvl="0" indent="-508635" algn="l">
              <a:lnSpc>
                <a:spcPct val="100000"/>
              </a:lnSpc>
              <a:spcBef>
                <a:spcPts val="600"/>
              </a:spcBef>
              <a:spcAft>
                <a:spcPts val="0"/>
              </a:spcAft>
              <a:buSzPts val="4410"/>
              <a:buChar char="​"/>
              <a:defRPr sz="4900">
                <a:solidFill>
                  <a:schemeClr val="dk2"/>
                </a:solidFill>
                <a:latin typeface="Arial"/>
                <a:ea typeface="Arial"/>
                <a:cs typeface="Arial"/>
                <a:sym typeface="Arial"/>
              </a:defRPr>
            </a:lvl1pPr>
            <a:lvl2pPr marL="914400" lvl="1" indent="-434340" algn="l">
              <a:lnSpc>
                <a:spcPct val="100000"/>
              </a:lnSpc>
              <a:spcBef>
                <a:spcPts val="600"/>
              </a:spcBef>
              <a:spcAft>
                <a:spcPts val="0"/>
              </a:spcAft>
              <a:buSzPts val="3240"/>
              <a:buChar char="•"/>
              <a:defRPr sz="3600">
                <a:solidFill>
                  <a:schemeClr val="lt1"/>
                </a:solidFill>
              </a:defRPr>
            </a:lvl2pPr>
            <a:lvl3pPr marL="1371600" lvl="2" indent="-411480" algn="l">
              <a:lnSpc>
                <a:spcPct val="100000"/>
              </a:lnSpc>
              <a:spcBef>
                <a:spcPts val="600"/>
              </a:spcBef>
              <a:spcAft>
                <a:spcPts val="0"/>
              </a:spcAft>
              <a:buSzPts val="2880"/>
              <a:buChar char="–"/>
              <a:defRPr sz="3200">
                <a:solidFill>
                  <a:schemeClr val="lt1"/>
                </a:solidFill>
              </a:defRPr>
            </a:lvl3pPr>
            <a:lvl4pPr marL="1828800" lvl="3" indent="-388619" algn="l">
              <a:lnSpc>
                <a:spcPct val="100000"/>
              </a:lnSpc>
              <a:spcBef>
                <a:spcPts val="600"/>
              </a:spcBef>
              <a:spcAft>
                <a:spcPts val="0"/>
              </a:spcAft>
              <a:buSzPts val="2520"/>
              <a:buChar char="•"/>
              <a:defRPr sz="2800">
                <a:solidFill>
                  <a:schemeClr val="lt1"/>
                </a:solidFill>
              </a:defRPr>
            </a:lvl4pPr>
            <a:lvl5pPr marL="2286000" lvl="4" indent="-388620" algn="l">
              <a:lnSpc>
                <a:spcPct val="100000"/>
              </a:lnSpc>
              <a:spcBef>
                <a:spcPts val="600"/>
              </a:spcBef>
              <a:spcAft>
                <a:spcPts val="0"/>
              </a:spcAft>
              <a:buSzPts val="2520"/>
              <a:buChar char="–"/>
              <a:defRPr sz="2800">
                <a:solidFill>
                  <a:schemeClr val="lt1"/>
                </a:solidFill>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Thank You / Closing">
  <p:cSld name="Thank You / Closing">
    <p:bg>
      <p:bgPr>
        <a:gradFill>
          <a:gsLst>
            <a:gs pos="0">
              <a:schemeClr val="lt1"/>
            </a:gs>
            <a:gs pos="22000">
              <a:schemeClr val="lt1"/>
            </a:gs>
            <a:gs pos="100000">
              <a:srgbClr val="0B5793"/>
            </a:gs>
          </a:gsLst>
          <a:lin ang="8400000" scaled="0"/>
        </a:gradFill>
        <a:effectLst/>
      </p:bgPr>
    </p:bg>
    <p:spTree>
      <p:nvGrpSpPr>
        <p:cNvPr id="1" name="Shape 465"/>
        <p:cNvGrpSpPr/>
        <p:nvPr/>
      </p:nvGrpSpPr>
      <p:grpSpPr>
        <a:xfrm>
          <a:off x="0" y="0"/>
          <a:ext cx="0" cy="0"/>
          <a:chOff x="0" y="0"/>
          <a:chExt cx="0" cy="0"/>
        </a:xfrm>
      </p:grpSpPr>
      <p:grpSp>
        <p:nvGrpSpPr>
          <p:cNvPr id="466" name="Google Shape;466;p51"/>
          <p:cNvGrpSpPr/>
          <p:nvPr/>
        </p:nvGrpSpPr>
        <p:grpSpPr>
          <a:xfrm>
            <a:off x="-1734588" y="-1733380"/>
            <a:ext cx="7671312" cy="7673204"/>
            <a:chOff x="-1734588" y="-1733380"/>
            <a:chExt cx="7671312" cy="7673204"/>
          </a:xfrm>
        </p:grpSpPr>
        <p:sp>
          <p:nvSpPr>
            <p:cNvPr id="467" name="Google Shape;467;p51"/>
            <p:cNvSpPr/>
            <p:nvPr/>
          </p:nvSpPr>
          <p:spPr>
            <a:xfrm rot="2700000">
              <a:off x="874528" y="-2095620"/>
              <a:ext cx="2453081" cy="8395793"/>
            </a:xfrm>
            <a:custGeom>
              <a:avLst/>
              <a:gdLst/>
              <a:ahLst/>
              <a:cxnLst/>
              <a:rect l="l" t="t" r="r" b="b"/>
              <a:pathLst>
                <a:path w="2453081" h="8395793" extrusionOk="0">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468" name="Google Shape;468;p51"/>
            <p:cNvSpPr/>
            <p:nvPr/>
          </p:nvSpPr>
          <p:spPr>
            <a:xfrm rot="-2700000">
              <a:off x="-1169136" y="3117277"/>
              <a:ext cx="6372785" cy="667126"/>
            </a:xfrm>
            <a:custGeom>
              <a:avLst/>
              <a:gdLst/>
              <a:ahLst/>
              <a:cxnLst/>
              <a:rect l="l" t="t" r="r" b="b"/>
              <a:pathLst>
                <a:path w="6372785" h="667126" extrusionOk="0">
                  <a:moveTo>
                    <a:pt x="6372785" y="0"/>
                  </a:moveTo>
                  <a:lnTo>
                    <a:pt x="6372785" y="667126"/>
                  </a:lnTo>
                  <a:lnTo>
                    <a:pt x="0" y="667126"/>
                  </a:lnTo>
                  <a:lnTo>
                    <a:pt x="667126" y="0"/>
                  </a:lnTo>
                  <a:close/>
                </a:path>
              </a:pathLst>
            </a:custGeom>
            <a:gradFill>
              <a:gsLst>
                <a:gs pos="0">
                  <a:schemeClr val="accent4"/>
                </a:gs>
                <a:gs pos="16000">
                  <a:schemeClr val="accent4"/>
                </a:gs>
                <a:gs pos="76000">
                  <a:schemeClr val="dk2"/>
                </a:gs>
                <a:gs pos="94000">
                  <a:schemeClr val="dk2"/>
                </a:gs>
                <a:gs pos="100000">
                  <a:schemeClr val="dk2"/>
                </a:gs>
              </a:gsLst>
              <a:lin ang="7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grpSp>
      <p:sp>
        <p:nvSpPr>
          <p:cNvPr id="469" name="Google Shape;469;p51"/>
          <p:cNvSpPr txBox="1"/>
          <p:nvPr/>
        </p:nvSpPr>
        <p:spPr>
          <a:xfrm>
            <a:off x="7122912" y="4133697"/>
            <a:ext cx="3585600" cy="692700"/>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chemeClr val="dk2"/>
              </a:buClr>
              <a:buSzPts val="5000"/>
              <a:buFont typeface="Arial"/>
              <a:buNone/>
            </a:pPr>
            <a:r>
              <a:rPr lang="en-US" sz="5000" cap="none">
                <a:solidFill>
                  <a:schemeClr val="dk2"/>
                </a:solidFill>
                <a:latin typeface="Proxima Nova"/>
                <a:ea typeface="Proxima Nova"/>
                <a:cs typeface="Proxima Nova"/>
                <a:sym typeface="Proxima Nova"/>
              </a:rPr>
              <a:t>Thank You</a:t>
            </a:r>
            <a:endParaRPr>
              <a:latin typeface="Proxima Nova"/>
              <a:ea typeface="Proxima Nova"/>
              <a:cs typeface="Proxima Nova"/>
              <a:sym typeface="Proxima Nova"/>
            </a:endParaRPr>
          </a:p>
        </p:txBody>
      </p:sp>
      <p:pic>
        <p:nvPicPr>
          <p:cNvPr id="470" name="Google Shape;470;p51"/>
          <p:cNvPicPr preferRelativeResize="0"/>
          <p:nvPr/>
        </p:nvPicPr>
        <p:blipFill rotWithShape="1">
          <a:blip r:embed="rId2">
            <a:alphaModFix/>
          </a:blip>
          <a:srcRect/>
          <a:stretch/>
        </p:blipFill>
        <p:spPr>
          <a:xfrm>
            <a:off x="419085" y="6215185"/>
            <a:ext cx="1535550" cy="556262"/>
          </a:xfrm>
          <a:prstGeom prst="rect">
            <a:avLst/>
          </a:prstGeom>
          <a:noFill/>
          <a:ln>
            <a:noFill/>
          </a:ln>
        </p:spPr>
      </p:pic>
      <p:sp>
        <p:nvSpPr>
          <p:cNvPr id="471" name="Google Shape;471;p51"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Thank You / Closing – Purple">
  <p:cSld name="Thank You / Closing – Purple">
    <p:bg>
      <p:bgPr>
        <a:gradFill>
          <a:gsLst>
            <a:gs pos="0">
              <a:schemeClr val="lt1"/>
            </a:gs>
            <a:gs pos="22000">
              <a:schemeClr val="lt1"/>
            </a:gs>
            <a:gs pos="100000">
              <a:srgbClr val="0B5793"/>
            </a:gs>
          </a:gsLst>
          <a:lin ang="8400000" scaled="0"/>
        </a:gradFill>
        <a:effectLst/>
      </p:bgPr>
    </p:bg>
    <p:spTree>
      <p:nvGrpSpPr>
        <p:cNvPr id="1" name="Shape 472"/>
        <p:cNvGrpSpPr/>
        <p:nvPr/>
      </p:nvGrpSpPr>
      <p:grpSpPr>
        <a:xfrm>
          <a:off x="0" y="0"/>
          <a:ext cx="0" cy="0"/>
          <a:chOff x="0" y="0"/>
          <a:chExt cx="0" cy="0"/>
        </a:xfrm>
      </p:grpSpPr>
      <p:grpSp>
        <p:nvGrpSpPr>
          <p:cNvPr id="473" name="Google Shape;473;p52"/>
          <p:cNvGrpSpPr/>
          <p:nvPr/>
        </p:nvGrpSpPr>
        <p:grpSpPr>
          <a:xfrm>
            <a:off x="-1734588" y="-1733380"/>
            <a:ext cx="7671312" cy="7673204"/>
            <a:chOff x="-1734588" y="-1733380"/>
            <a:chExt cx="7671312" cy="7673204"/>
          </a:xfrm>
        </p:grpSpPr>
        <p:sp>
          <p:nvSpPr>
            <p:cNvPr id="474" name="Google Shape;474;p52"/>
            <p:cNvSpPr/>
            <p:nvPr/>
          </p:nvSpPr>
          <p:spPr>
            <a:xfrm rot="2700000">
              <a:off x="874528" y="-2095620"/>
              <a:ext cx="2453081" cy="8395793"/>
            </a:xfrm>
            <a:custGeom>
              <a:avLst/>
              <a:gdLst/>
              <a:ahLst/>
              <a:cxnLst/>
              <a:rect l="l" t="t" r="r" b="b"/>
              <a:pathLst>
                <a:path w="2453081" h="8395793" extrusionOk="0">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475" name="Google Shape;475;p52"/>
            <p:cNvSpPr/>
            <p:nvPr/>
          </p:nvSpPr>
          <p:spPr>
            <a:xfrm rot="-2700000">
              <a:off x="-1169136" y="3117277"/>
              <a:ext cx="6372785" cy="667126"/>
            </a:xfrm>
            <a:custGeom>
              <a:avLst/>
              <a:gdLst/>
              <a:ahLst/>
              <a:cxnLst/>
              <a:rect l="l" t="t" r="r" b="b"/>
              <a:pathLst>
                <a:path w="6372785" h="667126" extrusionOk="0">
                  <a:moveTo>
                    <a:pt x="6372785" y="0"/>
                  </a:moveTo>
                  <a:lnTo>
                    <a:pt x="6372785" y="667126"/>
                  </a:lnTo>
                  <a:lnTo>
                    <a:pt x="0" y="667126"/>
                  </a:lnTo>
                  <a:lnTo>
                    <a:pt x="667126" y="0"/>
                  </a:lnTo>
                  <a:close/>
                </a:path>
              </a:pathLst>
            </a:custGeom>
            <a:gradFill>
              <a:gsLst>
                <a:gs pos="0">
                  <a:srgbClr val="FFFFFF">
                    <a:alpha val="0"/>
                  </a:srgbClr>
                </a:gs>
                <a:gs pos="16000">
                  <a:srgbClr val="FFFFFF">
                    <a:alpha val="0"/>
                  </a:srgbClr>
                </a:gs>
                <a:gs pos="77000">
                  <a:schemeClr val="dk2"/>
                </a:gs>
                <a:gs pos="100000">
                  <a:schemeClr val="dk2"/>
                </a:gs>
              </a:gsLst>
              <a:lin ang="7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grpSp>
      <p:sp>
        <p:nvSpPr>
          <p:cNvPr id="476" name="Google Shape;476;p52"/>
          <p:cNvSpPr txBox="1"/>
          <p:nvPr/>
        </p:nvSpPr>
        <p:spPr>
          <a:xfrm>
            <a:off x="7122912" y="4133697"/>
            <a:ext cx="3585600" cy="692700"/>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chemeClr val="dk2"/>
              </a:buClr>
              <a:buSzPts val="5000"/>
              <a:buFont typeface="Arial"/>
              <a:buNone/>
            </a:pPr>
            <a:r>
              <a:rPr lang="en-US" sz="5000" cap="none">
                <a:solidFill>
                  <a:schemeClr val="dk2"/>
                </a:solidFill>
                <a:latin typeface="Proxima Nova"/>
                <a:ea typeface="Proxima Nova"/>
                <a:cs typeface="Proxima Nova"/>
                <a:sym typeface="Proxima Nova"/>
              </a:rPr>
              <a:t>Thank You</a:t>
            </a:r>
            <a:endParaRPr>
              <a:latin typeface="Proxima Nova"/>
              <a:ea typeface="Proxima Nova"/>
              <a:cs typeface="Proxima Nova"/>
              <a:sym typeface="Proxima Nova"/>
            </a:endParaRPr>
          </a:p>
        </p:txBody>
      </p:sp>
      <p:pic>
        <p:nvPicPr>
          <p:cNvPr id="477" name="Google Shape;477;p52"/>
          <p:cNvPicPr preferRelativeResize="0"/>
          <p:nvPr/>
        </p:nvPicPr>
        <p:blipFill rotWithShape="1">
          <a:blip r:embed="rId2">
            <a:alphaModFix/>
          </a:blip>
          <a:srcRect/>
          <a:stretch/>
        </p:blipFill>
        <p:spPr>
          <a:xfrm>
            <a:off x="419085" y="6215185"/>
            <a:ext cx="1535550" cy="556262"/>
          </a:xfrm>
          <a:prstGeom prst="rect">
            <a:avLst/>
          </a:prstGeom>
          <a:noFill/>
          <a:ln>
            <a:noFill/>
          </a:ln>
        </p:spPr>
      </p:pic>
      <p:sp>
        <p:nvSpPr>
          <p:cNvPr id="478" name="Google Shape;478;p52"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Thank You / Closing – Blue">
  <p:cSld name="Thank You / Closing – Blue">
    <p:bg>
      <p:bgPr>
        <a:gradFill>
          <a:gsLst>
            <a:gs pos="0">
              <a:schemeClr val="lt1"/>
            </a:gs>
            <a:gs pos="22000">
              <a:schemeClr val="lt1"/>
            </a:gs>
            <a:gs pos="100000">
              <a:srgbClr val="0B5793"/>
            </a:gs>
          </a:gsLst>
          <a:lin ang="8400000" scaled="0"/>
        </a:gradFill>
        <a:effectLst/>
      </p:bgPr>
    </p:bg>
    <p:spTree>
      <p:nvGrpSpPr>
        <p:cNvPr id="1" name="Shape 479"/>
        <p:cNvGrpSpPr/>
        <p:nvPr/>
      </p:nvGrpSpPr>
      <p:grpSpPr>
        <a:xfrm>
          <a:off x="0" y="0"/>
          <a:ext cx="0" cy="0"/>
          <a:chOff x="0" y="0"/>
          <a:chExt cx="0" cy="0"/>
        </a:xfrm>
      </p:grpSpPr>
      <p:grpSp>
        <p:nvGrpSpPr>
          <p:cNvPr id="480" name="Google Shape;480;p53"/>
          <p:cNvGrpSpPr/>
          <p:nvPr/>
        </p:nvGrpSpPr>
        <p:grpSpPr>
          <a:xfrm>
            <a:off x="-1734588" y="-1733380"/>
            <a:ext cx="7671312" cy="7673204"/>
            <a:chOff x="-1734588" y="-1733380"/>
            <a:chExt cx="7671312" cy="7673204"/>
          </a:xfrm>
        </p:grpSpPr>
        <p:sp>
          <p:nvSpPr>
            <p:cNvPr id="481" name="Google Shape;481;p53"/>
            <p:cNvSpPr/>
            <p:nvPr/>
          </p:nvSpPr>
          <p:spPr>
            <a:xfrm rot="2700000">
              <a:off x="874528" y="-2095620"/>
              <a:ext cx="2453081" cy="8395793"/>
            </a:xfrm>
            <a:custGeom>
              <a:avLst/>
              <a:gdLst/>
              <a:ahLst/>
              <a:cxnLst/>
              <a:rect l="l" t="t" r="r" b="b"/>
              <a:pathLst>
                <a:path w="2453081" h="8395793" extrusionOk="0">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482" name="Google Shape;482;p53"/>
            <p:cNvSpPr/>
            <p:nvPr/>
          </p:nvSpPr>
          <p:spPr>
            <a:xfrm rot="-2700000">
              <a:off x="-1169136" y="3117277"/>
              <a:ext cx="6372785" cy="667126"/>
            </a:xfrm>
            <a:custGeom>
              <a:avLst/>
              <a:gdLst/>
              <a:ahLst/>
              <a:cxnLst/>
              <a:rect l="l" t="t" r="r" b="b"/>
              <a:pathLst>
                <a:path w="6372785" h="667126" extrusionOk="0">
                  <a:moveTo>
                    <a:pt x="6372785" y="0"/>
                  </a:moveTo>
                  <a:lnTo>
                    <a:pt x="6372785" y="667126"/>
                  </a:lnTo>
                  <a:lnTo>
                    <a:pt x="0" y="667126"/>
                  </a:lnTo>
                  <a:lnTo>
                    <a:pt x="667126" y="0"/>
                  </a:lnTo>
                  <a:close/>
                </a:path>
              </a:pathLst>
            </a:custGeom>
            <a:gradFill>
              <a:gsLst>
                <a:gs pos="0">
                  <a:srgbClr val="FFFFFF">
                    <a:alpha val="0"/>
                  </a:srgbClr>
                </a:gs>
                <a:gs pos="16000">
                  <a:srgbClr val="FFFFFF">
                    <a:alpha val="0"/>
                  </a:srgbClr>
                </a:gs>
                <a:gs pos="77000">
                  <a:schemeClr val="dk2"/>
                </a:gs>
                <a:gs pos="100000">
                  <a:schemeClr val="dk2"/>
                </a:gs>
              </a:gsLst>
              <a:lin ang="7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grpSp>
      <p:sp>
        <p:nvSpPr>
          <p:cNvPr id="483" name="Google Shape;483;p53"/>
          <p:cNvSpPr txBox="1"/>
          <p:nvPr/>
        </p:nvSpPr>
        <p:spPr>
          <a:xfrm>
            <a:off x="7122912" y="4133697"/>
            <a:ext cx="3585600" cy="692700"/>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chemeClr val="dk2"/>
              </a:buClr>
              <a:buSzPts val="5000"/>
              <a:buFont typeface="Arial"/>
              <a:buNone/>
            </a:pPr>
            <a:r>
              <a:rPr lang="en-US" sz="5000" cap="none">
                <a:solidFill>
                  <a:schemeClr val="dk2"/>
                </a:solidFill>
                <a:latin typeface="Proxima Nova"/>
                <a:ea typeface="Proxima Nova"/>
                <a:cs typeface="Proxima Nova"/>
                <a:sym typeface="Proxima Nova"/>
              </a:rPr>
              <a:t>Thank You</a:t>
            </a:r>
            <a:endParaRPr>
              <a:latin typeface="Proxima Nova"/>
              <a:ea typeface="Proxima Nova"/>
              <a:cs typeface="Proxima Nova"/>
              <a:sym typeface="Proxima Nova"/>
            </a:endParaRPr>
          </a:p>
        </p:txBody>
      </p:sp>
      <p:pic>
        <p:nvPicPr>
          <p:cNvPr id="484" name="Google Shape;484;p53"/>
          <p:cNvPicPr preferRelativeResize="0"/>
          <p:nvPr/>
        </p:nvPicPr>
        <p:blipFill rotWithShape="1">
          <a:blip r:embed="rId2">
            <a:alphaModFix/>
          </a:blip>
          <a:srcRect/>
          <a:stretch/>
        </p:blipFill>
        <p:spPr>
          <a:xfrm>
            <a:off x="419085" y="6215185"/>
            <a:ext cx="1535550" cy="556262"/>
          </a:xfrm>
          <a:prstGeom prst="rect">
            <a:avLst/>
          </a:prstGeom>
          <a:noFill/>
          <a:ln>
            <a:noFill/>
          </a:ln>
        </p:spPr>
      </p:pic>
      <p:sp>
        <p:nvSpPr>
          <p:cNvPr id="485" name="Google Shape;485;p53"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_Two-Content Balanced">
  <p:cSld name="3_Two-Content Balanced">
    <p:spTree>
      <p:nvGrpSpPr>
        <p:cNvPr id="1" name="Shape 486"/>
        <p:cNvGrpSpPr/>
        <p:nvPr/>
      </p:nvGrpSpPr>
      <p:grpSpPr>
        <a:xfrm>
          <a:off x="0" y="0"/>
          <a:ext cx="0" cy="0"/>
          <a:chOff x="0" y="0"/>
          <a:chExt cx="0" cy="0"/>
        </a:xfrm>
      </p:grpSpPr>
      <p:sp>
        <p:nvSpPr>
          <p:cNvPr id="487" name="Google Shape;487;p54"/>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8" name="Google Shape;488;p54"/>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1"/>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sp>
        <p:nvSpPr>
          <p:cNvPr id="489" name="Google Shape;489;p54"/>
          <p:cNvSpPr txBox="1">
            <a:spLocks noGrp="1"/>
          </p:cNvSpPr>
          <p:nvPr>
            <p:ph type="body" idx="2"/>
          </p:nvPr>
        </p:nvSpPr>
        <p:spPr>
          <a:xfrm>
            <a:off x="556590" y="1665027"/>
            <a:ext cx="3551385" cy="4343400"/>
          </a:xfrm>
          <a:prstGeom prst="rect">
            <a:avLst/>
          </a:prstGeom>
          <a:noFill/>
          <a:ln>
            <a:noFill/>
          </a:ln>
        </p:spPr>
        <p:txBody>
          <a:bodyPr spcFirstLastPara="1" wrap="square" lIns="0" tIns="0" rIns="594350" bIns="457200" anchor="t" anchorCtr="0">
            <a:noAutofit/>
          </a:bodyPr>
          <a:lstStyle>
            <a:lvl1pPr marL="457200" lvl="0" indent="-331470" algn="l">
              <a:lnSpc>
                <a:spcPct val="100000"/>
              </a:lnSpc>
              <a:spcBef>
                <a:spcPts val="600"/>
              </a:spcBef>
              <a:spcAft>
                <a:spcPts val="0"/>
              </a:spcAft>
              <a:buSzPts val="1620"/>
              <a:buChar char="​"/>
              <a:defRPr sz="1800"/>
            </a:lvl1pPr>
            <a:lvl2pPr marL="914400" lvl="1" indent="-320040" algn="l">
              <a:lnSpc>
                <a:spcPct val="100000"/>
              </a:lnSpc>
              <a:spcBef>
                <a:spcPts val="600"/>
              </a:spcBef>
              <a:spcAft>
                <a:spcPts val="0"/>
              </a:spcAft>
              <a:buSzPts val="1440"/>
              <a:buChar char="•"/>
              <a:defRPr sz="1600"/>
            </a:lvl2pPr>
            <a:lvl3pPr marL="1371600" lvl="2" indent="-308610" algn="l">
              <a:lnSpc>
                <a:spcPct val="100000"/>
              </a:lnSpc>
              <a:spcBef>
                <a:spcPts val="600"/>
              </a:spcBef>
              <a:spcAft>
                <a:spcPts val="0"/>
              </a:spcAft>
              <a:buSzPts val="1260"/>
              <a:buChar char="–"/>
              <a:defRPr sz="1400"/>
            </a:lvl3pPr>
            <a:lvl4pPr marL="1828800" lvl="3" indent="-297180" algn="l">
              <a:lnSpc>
                <a:spcPct val="100000"/>
              </a:lnSpc>
              <a:spcBef>
                <a:spcPts val="600"/>
              </a:spcBef>
              <a:spcAft>
                <a:spcPts val="0"/>
              </a:spcAft>
              <a:buSzPts val="1080"/>
              <a:buChar char="•"/>
              <a:defRPr sz="1200"/>
            </a:lvl4pPr>
            <a:lvl5pPr marL="2286000" lvl="4" indent="-297179" algn="l">
              <a:lnSpc>
                <a:spcPct val="100000"/>
              </a:lnSpc>
              <a:spcBef>
                <a:spcPts val="600"/>
              </a:spcBef>
              <a:spcAft>
                <a:spcPts val="0"/>
              </a:spcAft>
              <a:buSzPts val="1080"/>
              <a:buChar char="–"/>
              <a:defRPr sz="1200"/>
            </a:lvl5pPr>
            <a:lvl6pPr marL="2743200" lvl="5" indent="-331470" algn="l">
              <a:lnSpc>
                <a:spcPct val="100000"/>
              </a:lnSpc>
              <a:spcBef>
                <a:spcPts val="600"/>
              </a:spcBef>
              <a:spcAft>
                <a:spcPts val="0"/>
              </a:spcAft>
              <a:buSzPts val="1620"/>
              <a:buChar char="•"/>
              <a:defRPr sz="1800"/>
            </a:lvl6pPr>
            <a:lvl7pPr marL="3200400" lvl="6" indent="-308610" algn="l">
              <a:lnSpc>
                <a:spcPct val="100000"/>
              </a:lnSpc>
              <a:spcBef>
                <a:spcPts val="600"/>
              </a:spcBef>
              <a:spcAft>
                <a:spcPts val="0"/>
              </a:spcAft>
              <a:buSzPts val="1260"/>
              <a:buChar char="-"/>
              <a:defRPr sz="1400"/>
            </a:lvl7pPr>
            <a:lvl8pPr marL="3657600" lvl="7" indent="-297179" algn="l">
              <a:lnSpc>
                <a:spcPct val="90000"/>
              </a:lnSpc>
              <a:spcBef>
                <a:spcPts val="600"/>
              </a:spcBef>
              <a:spcAft>
                <a:spcPts val="0"/>
              </a:spcAft>
              <a:buSzPts val="1080"/>
              <a:buChar char="•"/>
              <a:defRPr sz="1200"/>
            </a:lvl8pPr>
            <a:lvl9pPr marL="4114800" lvl="8" indent="-331470" algn="l">
              <a:lnSpc>
                <a:spcPct val="100000"/>
              </a:lnSpc>
              <a:spcBef>
                <a:spcPts val="600"/>
              </a:spcBef>
              <a:spcAft>
                <a:spcPts val="0"/>
              </a:spcAft>
              <a:buSzPts val="1620"/>
              <a:buChar char="-"/>
              <a:defRPr sz="1800"/>
            </a:lvl9pPr>
          </a:lstStyle>
          <a:p>
            <a:endParaRPr/>
          </a:p>
        </p:txBody>
      </p:sp>
      <p:cxnSp>
        <p:nvCxnSpPr>
          <p:cNvPr id="490" name="Google Shape;490;p54"/>
          <p:cNvCxnSpPr/>
          <p:nvPr/>
        </p:nvCxnSpPr>
        <p:spPr>
          <a:xfrm>
            <a:off x="4566265" y="1718036"/>
            <a:ext cx="0" cy="3710608"/>
          </a:xfrm>
          <a:prstGeom prst="straightConnector1">
            <a:avLst/>
          </a:prstGeom>
          <a:noFill/>
          <a:ln w="9525" cap="flat" cmpd="sng">
            <a:solidFill>
              <a:schemeClr val="accent1"/>
            </a:solidFill>
            <a:prstDash val="dash"/>
            <a:miter lim="800000"/>
            <a:headEnd type="none" w="sm" len="sm"/>
            <a:tailEnd type="none" w="sm" len="sm"/>
          </a:ln>
        </p:spPr>
      </p:cxnSp>
      <p:sp>
        <p:nvSpPr>
          <p:cNvPr id="491" name="Google Shape;491;p54"/>
          <p:cNvSpPr txBox="1">
            <a:spLocks noGrp="1"/>
          </p:cNvSpPr>
          <p:nvPr>
            <p:ph type="body" idx="3"/>
          </p:nvPr>
        </p:nvSpPr>
        <p:spPr>
          <a:xfrm>
            <a:off x="4886408" y="1750485"/>
            <a:ext cx="1136591" cy="709301"/>
          </a:xfrm>
          <a:prstGeom prst="rect">
            <a:avLst/>
          </a:prstGeom>
          <a:noFill/>
          <a:ln>
            <a:noFill/>
          </a:ln>
        </p:spPr>
        <p:txBody>
          <a:bodyPr spcFirstLastPara="1" wrap="square" lIns="0" tIns="0" rIns="594350" bIns="0" anchor="t" anchorCtr="0">
            <a:noAutofit/>
          </a:bodyPr>
          <a:lstStyle>
            <a:lvl1pPr marL="457200" lvl="0" indent="-331470" algn="l">
              <a:lnSpc>
                <a:spcPct val="100000"/>
              </a:lnSpc>
              <a:spcBef>
                <a:spcPts val="600"/>
              </a:spcBef>
              <a:spcAft>
                <a:spcPts val="0"/>
              </a:spcAft>
              <a:buSzPts val="1620"/>
              <a:buChar char="​"/>
              <a:defRPr sz="1800">
                <a:solidFill>
                  <a:schemeClr val="dk2"/>
                </a:solidFill>
              </a:defRPr>
            </a:lvl1pPr>
            <a:lvl2pPr marL="914400" lvl="1" indent="-320040" algn="l">
              <a:lnSpc>
                <a:spcPct val="100000"/>
              </a:lnSpc>
              <a:spcBef>
                <a:spcPts val="600"/>
              </a:spcBef>
              <a:spcAft>
                <a:spcPts val="0"/>
              </a:spcAft>
              <a:buSzPts val="1440"/>
              <a:buChar char="•"/>
              <a:defRPr sz="1600">
                <a:solidFill>
                  <a:schemeClr val="dk2"/>
                </a:solidFill>
              </a:defRPr>
            </a:lvl2pPr>
            <a:lvl3pPr marL="1371600" lvl="2" indent="-308610" algn="l">
              <a:lnSpc>
                <a:spcPct val="100000"/>
              </a:lnSpc>
              <a:spcBef>
                <a:spcPts val="600"/>
              </a:spcBef>
              <a:spcAft>
                <a:spcPts val="0"/>
              </a:spcAft>
              <a:buSzPts val="1260"/>
              <a:buChar char="–"/>
              <a:defRPr sz="1400">
                <a:solidFill>
                  <a:schemeClr val="dk2"/>
                </a:solidFill>
              </a:defRPr>
            </a:lvl3pPr>
            <a:lvl4pPr marL="1828800" lvl="3" indent="-297180" algn="l">
              <a:lnSpc>
                <a:spcPct val="100000"/>
              </a:lnSpc>
              <a:spcBef>
                <a:spcPts val="600"/>
              </a:spcBef>
              <a:spcAft>
                <a:spcPts val="0"/>
              </a:spcAft>
              <a:buSzPts val="1080"/>
              <a:buChar char="•"/>
              <a:defRPr sz="1200">
                <a:solidFill>
                  <a:schemeClr val="dk2"/>
                </a:solidFill>
              </a:defRPr>
            </a:lvl4pPr>
            <a:lvl5pPr marL="2286000" lvl="4" indent="-297179" algn="l">
              <a:lnSpc>
                <a:spcPct val="100000"/>
              </a:lnSpc>
              <a:spcBef>
                <a:spcPts val="600"/>
              </a:spcBef>
              <a:spcAft>
                <a:spcPts val="0"/>
              </a:spcAft>
              <a:buSzPts val="1080"/>
              <a:buChar char="–"/>
              <a:defRPr sz="1200">
                <a:solidFill>
                  <a:schemeClr val="dk2"/>
                </a:solidFill>
              </a:defRPr>
            </a:lvl5pPr>
            <a:lvl6pPr marL="2743200" lvl="5" indent="-331470" algn="l">
              <a:lnSpc>
                <a:spcPct val="100000"/>
              </a:lnSpc>
              <a:spcBef>
                <a:spcPts val="600"/>
              </a:spcBef>
              <a:spcAft>
                <a:spcPts val="0"/>
              </a:spcAft>
              <a:buSzPts val="1620"/>
              <a:buChar char="•"/>
              <a:defRPr sz="1800">
                <a:solidFill>
                  <a:schemeClr val="dk2"/>
                </a:solidFill>
              </a:defRPr>
            </a:lvl6pPr>
            <a:lvl7pPr marL="3200400" lvl="6" indent="-308610" algn="l">
              <a:lnSpc>
                <a:spcPct val="100000"/>
              </a:lnSpc>
              <a:spcBef>
                <a:spcPts val="600"/>
              </a:spcBef>
              <a:spcAft>
                <a:spcPts val="0"/>
              </a:spcAft>
              <a:buSzPts val="1260"/>
              <a:buChar char="-"/>
              <a:defRPr sz="1400">
                <a:solidFill>
                  <a:schemeClr val="dk2"/>
                </a:solidFill>
              </a:defRPr>
            </a:lvl7pPr>
            <a:lvl8pPr marL="3657600" lvl="7" indent="-297179" algn="l">
              <a:lnSpc>
                <a:spcPct val="90000"/>
              </a:lnSpc>
              <a:spcBef>
                <a:spcPts val="600"/>
              </a:spcBef>
              <a:spcAft>
                <a:spcPts val="0"/>
              </a:spcAft>
              <a:buSzPts val="1080"/>
              <a:buChar char="•"/>
              <a:defRPr sz="1200">
                <a:solidFill>
                  <a:schemeClr val="dk2"/>
                </a:solidFill>
              </a:defRPr>
            </a:lvl8pPr>
            <a:lvl9pPr marL="4114800" lvl="8" indent="-331470" algn="l">
              <a:lnSpc>
                <a:spcPct val="100000"/>
              </a:lnSpc>
              <a:spcBef>
                <a:spcPts val="600"/>
              </a:spcBef>
              <a:spcAft>
                <a:spcPts val="0"/>
              </a:spcAft>
              <a:buSzPts val="1620"/>
              <a:buChar char="-"/>
              <a:defRPr sz="1800">
                <a:solidFill>
                  <a:schemeClr val="dk2"/>
                </a:solidFill>
              </a:defRPr>
            </a:lvl9pPr>
          </a:lstStyle>
          <a:p>
            <a:endParaRPr/>
          </a:p>
        </p:txBody>
      </p:sp>
      <p:sp>
        <p:nvSpPr>
          <p:cNvPr id="492" name="Google Shape;492;p54"/>
          <p:cNvSpPr txBox="1">
            <a:spLocks noGrp="1"/>
          </p:cNvSpPr>
          <p:nvPr>
            <p:ph type="body" idx="4"/>
          </p:nvPr>
        </p:nvSpPr>
        <p:spPr>
          <a:xfrm>
            <a:off x="6165266" y="1750485"/>
            <a:ext cx="5455228" cy="709301"/>
          </a:xfrm>
          <a:prstGeom prst="rect">
            <a:avLst/>
          </a:prstGeom>
          <a:noFill/>
          <a:ln>
            <a:noFill/>
          </a:ln>
        </p:spPr>
        <p:txBody>
          <a:bodyPr spcFirstLastPara="1" wrap="square" lIns="0" tIns="0" rIns="594350" bIns="0" anchor="t" anchorCtr="0">
            <a:noAutofit/>
          </a:bodyPr>
          <a:lstStyle>
            <a:lvl1pPr marL="457200" lvl="0" indent="-308610" algn="l">
              <a:lnSpc>
                <a:spcPct val="100000"/>
              </a:lnSpc>
              <a:spcBef>
                <a:spcPts val="600"/>
              </a:spcBef>
              <a:spcAft>
                <a:spcPts val="0"/>
              </a:spcAft>
              <a:buSzPts val="1260"/>
              <a:buChar char="​"/>
              <a:defRPr sz="1400" b="0" i="0">
                <a:solidFill>
                  <a:schemeClr val="accent4"/>
                </a:solidFill>
                <a:latin typeface="Arial"/>
                <a:ea typeface="Arial"/>
                <a:cs typeface="Arial"/>
                <a:sym typeface="Arial"/>
              </a:defRPr>
            </a:lvl1pPr>
            <a:lvl2pPr marL="914400" lvl="1" indent="-297180" algn="l">
              <a:lnSpc>
                <a:spcPct val="100000"/>
              </a:lnSpc>
              <a:spcBef>
                <a:spcPts val="600"/>
              </a:spcBef>
              <a:spcAft>
                <a:spcPts val="0"/>
              </a:spcAft>
              <a:buSzPts val="1080"/>
              <a:buChar char="•"/>
              <a:defRPr sz="1200">
                <a:solidFill>
                  <a:schemeClr val="dk2"/>
                </a:solidFill>
              </a:defRPr>
            </a:lvl2pPr>
            <a:lvl3pPr marL="1371600" lvl="2" indent="-308610" algn="l">
              <a:lnSpc>
                <a:spcPct val="100000"/>
              </a:lnSpc>
              <a:spcBef>
                <a:spcPts val="600"/>
              </a:spcBef>
              <a:spcAft>
                <a:spcPts val="0"/>
              </a:spcAft>
              <a:buSzPts val="1260"/>
              <a:buChar char="–"/>
              <a:defRPr sz="1400">
                <a:solidFill>
                  <a:schemeClr val="dk2"/>
                </a:solidFill>
              </a:defRPr>
            </a:lvl3pPr>
            <a:lvl4pPr marL="1828800" lvl="3" indent="-297180" algn="l">
              <a:lnSpc>
                <a:spcPct val="100000"/>
              </a:lnSpc>
              <a:spcBef>
                <a:spcPts val="600"/>
              </a:spcBef>
              <a:spcAft>
                <a:spcPts val="0"/>
              </a:spcAft>
              <a:buSzPts val="1080"/>
              <a:buChar char="•"/>
              <a:defRPr sz="1200">
                <a:solidFill>
                  <a:schemeClr val="dk2"/>
                </a:solidFill>
              </a:defRPr>
            </a:lvl4pPr>
            <a:lvl5pPr marL="2286000" lvl="4" indent="-297179" algn="l">
              <a:lnSpc>
                <a:spcPct val="100000"/>
              </a:lnSpc>
              <a:spcBef>
                <a:spcPts val="600"/>
              </a:spcBef>
              <a:spcAft>
                <a:spcPts val="0"/>
              </a:spcAft>
              <a:buSzPts val="1080"/>
              <a:buChar char="–"/>
              <a:defRPr sz="1200">
                <a:solidFill>
                  <a:schemeClr val="dk2"/>
                </a:solidFill>
              </a:defRPr>
            </a:lvl5pPr>
            <a:lvl6pPr marL="2743200" lvl="5" indent="-331470" algn="l">
              <a:lnSpc>
                <a:spcPct val="100000"/>
              </a:lnSpc>
              <a:spcBef>
                <a:spcPts val="600"/>
              </a:spcBef>
              <a:spcAft>
                <a:spcPts val="0"/>
              </a:spcAft>
              <a:buSzPts val="1620"/>
              <a:buChar char="•"/>
              <a:defRPr sz="1800">
                <a:solidFill>
                  <a:schemeClr val="dk2"/>
                </a:solidFill>
              </a:defRPr>
            </a:lvl6pPr>
            <a:lvl7pPr marL="3200400" lvl="6" indent="-308610" algn="l">
              <a:lnSpc>
                <a:spcPct val="100000"/>
              </a:lnSpc>
              <a:spcBef>
                <a:spcPts val="600"/>
              </a:spcBef>
              <a:spcAft>
                <a:spcPts val="0"/>
              </a:spcAft>
              <a:buSzPts val="1260"/>
              <a:buChar char="-"/>
              <a:defRPr sz="1400">
                <a:solidFill>
                  <a:schemeClr val="dk2"/>
                </a:solidFill>
              </a:defRPr>
            </a:lvl7pPr>
            <a:lvl8pPr marL="3657600" lvl="7" indent="-297179" algn="l">
              <a:lnSpc>
                <a:spcPct val="90000"/>
              </a:lnSpc>
              <a:spcBef>
                <a:spcPts val="600"/>
              </a:spcBef>
              <a:spcAft>
                <a:spcPts val="0"/>
              </a:spcAft>
              <a:buSzPts val="1080"/>
              <a:buChar char="•"/>
              <a:defRPr sz="1200">
                <a:solidFill>
                  <a:schemeClr val="dk2"/>
                </a:solidFill>
              </a:defRPr>
            </a:lvl8pPr>
            <a:lvl9pPr marL="4114800" lvl="8" indent="-331470" algn="l">
              <a:lnSpc>
                <a:spcPct val="100000"/>
              </a:lnSpc>
              <a:spcBef>
                <a:spcPts val="600"/>
              </a:spcBef>
              <a:spcAft>
                <a:spcPts val="0"/>
              </a:spcAft>
              <a:buSzPts val="1620"/>
              <a:buChar char="-"/>
              <a:defRPr sz="1800">
                <a:solidFill>
                  <a:schemeClr val="dk2"/>
                </a:solidFill>
              </a:defRPr>
            </a:lvl9pPr>
          </a:lstStyle>
          <a:p>
            <a:endParaRPr/>
          </a:p>
        </p:txBody>
      </p:sp>
      <p:sp>
        <p:nvSpPr>
          <p:cNvPr id="493" name="Google Shape;493;p54"/>
          <p:cNvSpPr txBox="1">
            <a:spLocks noGrp="1"/>
          </p:cNvSpPr>
          <p:nvPr>
            <p:ph type="body" idx="5"/>
          </p:nvPr>
        </p:nvSpPr>
        <p:spPr>
          <a:xfrm>
            <a:off x="4886408" y="2743933"/>
            <a:ext cx="1136591" cy="709301"/>
          </a:xfrm>
          <a:prstGeom prst="rect">
            <a:avLst/>
          </a:prstGeom>
          <a:noFill/>
          <a:ln>
            <a:noFill/>
          </a:ln>
        </p:spPr>
        <p:txBody>
          <a:bodyPr spcFirstLastPara="1" wrap="square" lIns="0" tIns="0" rIns="594350" bIns="0" anchor="t" anchorCtr="0">
            <a:noAutofit/>
          </a:bodyPr>
          <a:lstStyle>
            <a:lvl1pPr marL="457200" lvl="0" indent="-331470" algn="l">
              <a:lnSpc>
                <a:spcPct val="100000"/>
              </a:lnSpc>
              <a:spcBef>
                <a:spcPts val="600"/>
              </a:spcBef>
              <a:spcAft>
                <a:spcPts val="0"/>
              </a:spcAft>
              <a:buSzPts val="1620"/>
              <a:buChar char="​"/>
              <a:defRPr sz="1800">
                <a:solidFill>
                  <a:schemeClr val="dk2"/>
                </a:solidFill>
              </a:defRPr>
            </a:lvl1pPr>
            <a:lvl2pPr marL="914400" lvl="1" indent="-320040" algn="l">
              <a:lnSpc>
                <a:spcPct val="100000"/>
              </a:lnSpc>
              <a:spcBef>
                <a:spcPts val="600"/>
              </a:spcBef>
              <a:spcAft>
                <a:spcPts val="0"/>
              </a:spcAft>
              <a:buSzPts val="1440"/>
              <a:buChar char="•"/>
              <a:defRPr sz="1600">
                <a:solidFill>
                  <a:schemeClr val="dk2"/>
                </a:solidFill>
              </a:defRPr>
            </a:lvl2pPr>
            <a:lvl3pPr marL="1371600" lvl="2" indent="-308610" algn="l">
              <a:lnSpc>
                <a:spcPct val="100000"/>
              </a:lnSpc>
              <a:spcBef>
                <a:spcPts val="600"/>
              </a:spcBef>
              <a:spcAft>
                <a:spcPts val="0"/>
              </a:spcAft>
              <a:buSzPts val="1260"/>
              <a:buChar char="–"/>
              <a:defRPr sz="1400">
                <a:solidFill>
                  <a:schemeClr val="dk2"/>
                </a:solidFill>
              </a:defRPr>
            </a:lvl3pPr>
            <a:lvl4pPr marL="1828800" lvl="3" indent="-297180" algn="l">
              <a:lnSpc>
                <a:spcPct val="100000"/>
              </a:lnSpc>
              <a:spcBef>
                <a:spcPts val="600"/>
              </a:spcBef>
              <a:spcAft>
                <a:spcPts val="0"/>
              </a:spcAft>
              <a:buSzPts val="1080"/>
              <a:buChar char="•"/>
              <a:defRPr sz="1200">
                <a:solidFill>
                  <a:schemeClr val="dk2"/>
                </a:solidFill>
              </a:defRPr>
            </a:lvl4pPr>
            <a:lvl5pPr marL="2286000" lvl="4" indent="-297179" algn="l">
              <a:lnSpc>
                <a:spcPct val="100000"/>
              </a:lnSpc>
              <a:spcBef>
                <a:spcPts val="600"/>
              </a:spcBef>
              <a:spcAft>
                <a:spcPts val="0"/>
              </a:spcAft>
              <a:buSzPts val="1080"/>
              <a:buChar char="–"/>
              <a:defRPr sz="1200">
                <a:solidFill>
                  <a:schemeClr val="dk2"/>
                </a:solidFill>
              </a:defRPr>
            </a:lvl5pPr>
            <a:lvl6pPr marL="2743200" lvl="5" indent="-331470" algn="l">
              <a:lnSpc>
                <a:spcPct val="100000"/>
              </a:lnSpc>
              <a:spcBef>
                <a:spcPts val="600"/>
              </a:spcBef>
              <a:spcAft>
                <a:spcPts val="0"/>
              </a:spcAft>
              <a:buSzPts val="1620"/>
              <a:buChar char="•"/>
              <a:defRPr sz="1800">
                <a:solidFill>
                  <a:schemeClr val="dk2"/>
                </a:solidFill>
              </a:defRPr>
            </a:lvl6pPr>
            <a:lvl7pPr marL="3200400" lvl="6" indent="-308610" algn="l">
              <a:lnSpc>
                <a:spcPct val="100000"/>
              </a:lnSpc>
              <a:spcBef>
                <a:spcPts val="600"/>
              </a:spcBef>
              <a:spcAft>
                <a:spcPts val="0"/>
              </a:spcAft>
              <a:buSzPts val="1260"/>
              <a:buChar char="-"/>
              <a:defRPr sz="1400">
                <a:solidFill>
                  <a:schemeClr val="dk2"/>
                </a:solidFill>
              </a:defRPr>
            </a:lvl7pPr>
            <a:lvl8pPr marL="3657600" lvl="7" indent="-297179" algn="l">
              <a:lnSpc>
                <a:spcPct val="90000"/>
              </a:lnSpc>
              <a:spcBef>
                <a:spcPts val="600"/>
              </a:spcBef>
              <a:spcAft>
                <a:spcPts val="0"/>
              </a:spcAft>
              <a:buSzPts val="1080"/>
              <a:buChar char="•"/>
              <a:defRPr sz="1200">
                <a:solidFill>
                  <a:schemeClr val="dk2"/>
                </a:solidFill>
              </a:defRPr>
            </a:lvl8pPr>
            <a:lvl9pPr marL="4114800" lvl="8" indent="-331470" algn="l">
              <a:lnSpc>
                <a:spcPct val="100000"/>
              </a:lnSpc>
              <a:spcBef>
                <a:spcPts val="600"/>
              </a:spcBef>
              <a:spcAft>
                <a:spcPts val="0"/>
              </a:spcAft>
              <a:buSzPts val="1620"/>
              <a:buChar char="-"/>
              <a:defRPr sz="1800">
                <a:solidFill>
                  <a:schemeClr val="dk2"/>
                </a:solidFill>
              </a:defRPr>
            </a:lvl9pPr>
          </a:lstStyle>
          <a:p>
            <a:endParaRPr/>
          </a:p>
        </p:txBody>
      </p:sp>
      <p:sp>
        <p:nvSpPr>
          <p:cNvPr id="494" name="Google Shape;494;p54"/>
          <p:cNvSpPr txBox="1">
            <a:spLocks noGrp="1"/>
          </p:cNvSpPr>
          <p:nvPr>
            <p:ph type="body" idx="6"/>
          </p:nvPr>
        </p:nvSpPr>
        <p:spPr>
          <a:xfrm>
            <a:off x="6165266" y="2743933"/>
            <a:ext cx="5455228" cy="709301"/>
          </a:xfrm>
          <a:prstGeom prst="rect">
            <a:avLst/>
          </a:prstGeom>
          <a:noFill/>
          <a:ln>
            <a:noFill/>
          </a:ln>
        </p:spPr>
        <p:txBody>
          <a:bodyPr spcFirstLastPara="1" wrap="square" lIns="0" tIns="0" rIns="594350" bIns="0" anchor="t" anchorCtr="0">
            <a:noAutofit/>
          </a:bodyPr>
          <a:lstStyle>
            <a:lvl1pPr marL="457200" lvl="0" indent="-308610" algn="l">
              <a:lnSpc>
                <a:spcPct val="100000"/>
              </a:lnSpc>
              <a:spcBef>
                <a:spcPts val="600"/>
              </a:spcBef>
              <a:spcAft>
                <a:spcPts val="0"/>
              </a:spcAft>
              <a:buSzPts val="1260"/>
              <a:buChar char="​"/>
              <a:defRPr sz="1400" b="0" i="0">
                <a:solidFill>
                  <a:schemeClr val="accent1"/>
                </a:solidFill>
                <a:latin typeface="Arial"/>
                <a:ea typeface="Arial"/>
                <a:cs typeface="Arial"/>
                <a:sym typeface="Arial"/>
              </a:defRPr>
            </a:lvl1pPr>
            <a:lvl2pPr marL="914400" lvl="1" indent="-297180" algn="l">
              <a:lnSpc>
                <a:spcPct val="100000"/>
              </a:lnSpc>
              <a:spcBef>
                <a:spcPts val="600"/>
              </a:spcBef>
              <a:spcAft>
                <a:spcPts val="0"/>
              </a:spcAft>
              <a:buSzPts val="1080"/>
              <a:buChar char="•"/>
              <a:defRPr sz="1200">
                <a:solidFill>
                  <a:schemeClr val="dk2"/>
                </a:solidFill>
              </a:defRPr>
            </a:lvl2pPr>
            <a:lvl3pPr marL="1371600" lvl="2" indent="-308610" algn="l">
              <a:lnSpc>
                <a:spcPct val="100000"/>
              </a:lnSpc>
              <a:spcBef>
                <a:spcPts val="600"/>
              </a:spcBef>
              <a:spcAft>
                <a:spcPts val="0"/>
              </a:spcAft>
              <a:buSzPts val="1260"/>
              <a:buChar char="–"/>
              <a:defRPr sz="1400">
                <a:solidFill>
                  <a:schemeClr val="dk2"/>
                </a:solidFill>
              </a:defRPr>
            </a:lvl3pPr>
            <a:lvl4pPr marL="1828800" lvl="3" indent="-297180" algn="l">
              <a:lnSpc>
                <a:spcPct val="100000"/>
              </a:lnSpc>
              <a:spcBef>
                <a:spcPts val="600"/>
              </a:spcBef>
              <a:spcAft>
                <a:spcPts val="0"/>
              </a:spcAft>
              <a:buSzPts val="1080"/>
              <a:buChar char="•"/>
              <a:defRPr sz="1200">
                <a:solidFill>
                  <a:schemeClr val="dk2"/>
                </a:solidFill>
              </a:defRPr>
            </a:lvl4pPr>
            <a:lvl5pPr marL="2286000" lvl="4" indent="-297179" algn="l">
              <a:lnSpc>
                <a:spcPct val="100000"/>
              </a:lnSpc>
              <a:spcBef>
                <a:spcPts val="600"/>
              </a:spcBef>
              <a:spcAft>
                <a:spcPts val="0"/>
              </a:spcAft>
              <a:buSzPts val="1080"/>
              <a:buChar char="–"/>
              <a:defRPr sz="1200">
                <a:solidFill>
                  <a:schemeClr val="dk2"/>
                </a:solidFill>
              </a:defRPr>
            </a:lvl5pPr>
            <a:lvl6pPr marL="2743200" lvl="5" indent="-331470" algn="l">
              <a:lnSpc>
                <a:spcPct val="100000"/>
              </a:lnSpc>
              <a:spcBef>
                <a:spcPts val="600"/>
              </a:spcBef>
              <a:spcAft>
                <a:spcPts val="0"/>
              </a:spcAft>
              <a:buSzPts val="1620"/>
              <a:buChar char="•"/>
              <a:defRPr sz="1800">
                <a:solidFill>
                  <a:schemeClr val="dk2"/>
                </a:solidFill>
              </a:defRPr>
            </a:lvl6pPr>
            <a:lvl7pPr marL="3200400" lvl="6" indent="-308610" algn="l">
              <a:lnSpc>
                <a:spcPct val="100000"/>
              </a:lnSpc>
              <a:spcBef>
                <a:spcPts val="600"/>
              </a:spcBef>
              <a:spcAft>
                <a:spcPts val="0"/>
              </a:spcAft>
              <a:buSzPts val="1260"/>
              <a:buChar char="-"/>
              <a:defRPr sz="1400">
                <a:solidFill>
                  <a:schemeClr val="dk2"/>
                </a:solidFill>
              </a:defRPr>
            </a:lvl7pPr>
            <a:lvl8pPr marL="3657600" lvl="7" indent="-297179" algn="l">
              <a:lnSpc>
                <a:spcPct val="90000"/>
              </a:lnSpc>
              <a:spcBef>
                <a:spcPts val="600"/>
              </a:spcBef>
              <a:spcAft>
                <a:spcPts val="0"/>
              </a:spcAft>
              <a:buSzPts val="1080"/>
              <a:buChar char="•"/>
              <a:defRPr sz="1200">
                <a:solidFill>
                  <a:schemeClr val="dk2"/>
                </a:solidFill>
              </a:defRPr>
            </a:lvl8pPr>
            <a:lvl9pPr marL="4114800" lvl="8" indent="-331470" algn="l">
              <a:lnSpc>
                <a:spcPct val="100000"/>
              </a:lnSpc>
              <a:spcBef>
                <a:spcPts val="600"/>
              </a:spcBef>
              <a:spcAft>
                <a:spcPts val="0"/>
              </a:spcAft>
              <a:buSzPts val="1620"/>
              <a:buChar char="-"/>
              <a:defRPr sz="1800">
                <a:solidFill>
                  <a:schemeClr val="dk2"/>
                </a:solidFill>
              </a:defRPr>
            </a:lvl9pPr>
          </a:lstStyle>
          <a:p>
            <a:endParaRPr/>
          </a:p>
        </p:txBody>
      </p:sp>
      <p:sp>
        <p:nvSpPr>
          <p:cNvPr id="495" name="Google Shape;495;p54"/>
          <p:cNvSpPr txBox="1">
            <a:spLocks noGrp="1"/>
          </p:cNvSpPr>
          <p:nvPr>
            <p:ph type="body" idx="7"/>
          </p:nvPr>
        </p:nvSpPr>
        <p:spPr>
          <a:xfrm>
            <a:off x="4886408" y="3727413"/>
            <a:ext cx="1136591" cy="709301"/>
          </a:xfrm>
          <a:prstGeom prst="rect">
            <a:avLst/>
          </a:prstGeom>
          <a:noFill/>
          <a:ln>
            <a:noFill/>
          </a:ln>
        </p:spPr>
        <p:txBody>
          <a:bodyPr spcFirstLastPara="1" wrap="square" lIns="0" tIns="0" rIns="594350" bIns="0" anchor="t" anchorCtr="0">
            <a:noAutofit/>
          </a:bodyPr>
          <a:lstStyle>
            <a:lvl1pPr marL="457200" lvl="0" indent="-331470" algn="l">
              <a:lnSpc>
                <a:spcPct val="100000"/>
              </a:lnSpc>
              <a:spcBef>
                <a:spcPts val="600"/>
              </a:spcBef>
              <a:spcAft>
                <a:spcPts val="0"/>
              </a:spcAft>
              <a:buSzPts val="1620"/>
              <a:buChar char="​"/>
              <a:defRPr sz="1800">
                <a:solidFill>
                  <a:schemeClr val="dk2"/>
                </a:solidFill>
              </a:defRPr>
            </a:lvl1pPr>
            <a:lvl2pPr marL="914400" lvl="1" indent="-320040" algn="l">
              <a:lnSpc>
                <a:spcPct val="100000"/>
              </a:lnSpc>
              <a:spcBef>
                <a:spcPts val="600"/>
              </a:spcBef>
              <a:spcAft>
                <a:spcPts val="0"/>
              </a:spcAft>
              <a:buSzPts val="1440"/>
              <a:buChar char="•"/>
              <a:defRPr sz="1600">
                <a:solidFill>
                  <a:schemeClr val="dk2"/>
                </a:solidFill>
              </a:defRPr>
            </a:lvl2pPr>
            <a:lvl3pPr marL="1371600" lvl="2" indent="-308610" algn="l">
              <a:lnSpc>
                <a:spcPct val="100000"/>
              </a:lnSpc>
              <a:spcBef>
                <a:spcPts val="600"/>
              </a:spcBef>
              <a:spcAft>
                <a:spcPts val="0"/>
              </a:spcAft>
              <a:buSzPts val="1260"/>
              <a:buChar char="–"/>
              <a:defRPr sz="1400">
                <a:solidFill>
                  <a:schemeClr val="dk2"/>
                </a:solidFill>
              </a:defRPr>
            </a:lvl3pPr>
            <a:lvl4pPr marL="1828800" lvl="3" indent="-297180" algn="l">
              <a:lnSpc>
                <a:spcPct val="100000"/>
              </a:lnSpc>
              <a:spcBef>
                <a:spcPts val="600"/>
              </a:spcBef>
              <a:spcAft>
                <a:spcPts val="0"/>
              </a:spcAft>
              <a:buSzPts val="1080"/>
              <a:buChar char="•"/>
              <a:defRPr sz="1200">
                <a:solidFill>
                  <a:schemeClr val="dk2"/>
                </a:solidFill>
              </a:defRPr>
            </a:lvl4pPr>
            <a:lvl5pPr marL="2286000" lvl="4" indent="-297179" algn="l">
              <a:lnSpc>
                <a:spcPct val="100000"/>
              </a:lnSpc>
              <a:spcBef>
                <a:spcPts val="600"/>
              </a:spcBef>
              <a:spcAft>
                <a:spcPts val="0"/>
              </a:spcAft>
              <a:buSzPts val="1080"/>
              <a:buChar char="–"/>
              <a:defRPr sz="1200">
                <a:solidFill>
                  <a:schemeClr val="dk2"/>
                </a:solidFill>
              </a:defRPr>
            </a:lvl5pPr>
            <a:lvl6pPr marL="2743200" lvl="5" indent="-331470" algn="l">
              <a:lnSpc>
                <a:spcPct val="100000"/>
              </a:lnSpc>
              <a:spcBef>
                <a:spcPts val="600"/>
              </a:spcBef>
              <a:spcAft>
                <a:spcPts val="0"/>
              </a:spcAft>
              <a:buSzPts val="1620"/>
              <a:buChar char="•"/>
              <a:defRPr sz="1800">
                <a:solidFill>
                  <a:schemeClr val="dk2"/>
                </a:solidFill>
              </a:defRPr>
            </a:lvl6pPr>
            <a:lvl7pPr marL="3200400" lvl="6" indent="-308610" algn="l">
              <a:lnSpc>
                <a:spcPct val="100000"/>
              </a:lnSpc>
              <a:spcBef>
                <a:spcPts val="600"/>
              </a:spcBef>
              <a:spcAft>
                <a:spcPts val="0"/>
              </a:spcAft>
              <a:buSzPts val="1260"/>
              <a:buChar char="-"/>
              <a:defRPr sz="1400">
                <a:solidFill>
                  <a:schemeClr val="dk2"/>
                </a:solidFill>
              </a:defRPr>
            </a:lvl7pPr>
            <a:lvl8pPr marL="3657600" lvl="7" indent="-297179" algn="l">
              <a:lnSpc>
                <a:spcPct val="90000"/>
              </a:lnSpc>
              <a:spcBef>
                <a:spcPts val="600"/>
              </a:spcBef>
              <a:spcAft>
                <a:spcPts val="0"/>
              </a:spcAft>
              <a:buSzPts val="1080"/>
              <a:buChar char="•"/>
              <a:defRPr sz="1200">
                <a:solidFill>
                  <a:schemeClr val="dk2"/>
                </a:solidFill>
              </a:defRPr>
            </a:lvl8pPr>
            <a:lvl9pPr marL="4114800" lvl="8" indent="-331470" algn="l">
              <a:lnSpc>
                <a:spcPct val="100000"/>
              </a:lnSpc>
              <a:spcBef>
                <a:spcPts val="600"/>
              </a:spcBef>
              <a:spcAft>
                <a:spcPts val="0"/>
              </a:spcAft>
              <a:buSzPts val="1620"/>
              <a:buChar char="-"/>
              <a:defRPr sz="1800">
                <a:solidFill>
                  <a:schemeClr val="dk2"/>
                </a:solidFill>
              </a:defRPr>
            </a:lvl9pPr>
          </a:lstStyle>
          <a:p>
            <a:endParaRPr/>
          </a:p>
        </p:txBody>
      </p:sp>
      <p:sp>
        <p:nvSpPr>
          <p:cNvPr id="496" name="Google Shape;496;p54"/>
          <p:cNvSpPr txBox="1">
            <a:spLocks noGrp="1"/>
          </p:cNvSpPr>
          <p:nvPr>
            <p:ph type="body" idx="8"/>
          </p:nvPr>
        </p:nvSpPr>
        <p:spPr>
          <a:xfrm>
            <a:off x="6165266" y="3727413"/>
            <a:ext cx="5455228" cy="709301"/>
          </a:xfrm>
          <a:prstGeom prst="rect">
            <a:avLst/>
          </a:prstGeom>
          <a:noFill/>
          <a:ln>
            <a:noFill/>
          </a:ln>
        </p:spPr>
        <p:txBody>
          <a:bodyPr spcFirstLastPara="1" wrap="square" lIns="0" tIns="0" rIns="594350" bIns="0" anchor="t" anchorCtr="0">
            <a:noAutofit/>
          </a:bodyPr>
          <a:lstStyle>
            <a:lvl1pPr marL="457200" lvl="0" indent="-308610" algn="l">
              <a:lnSpc>
                <a:spcPct val="100000"/>
              </a:lnSpc>
              <a:spcBef>
                <a:spcPts val="600"/>
              </a:spcBef>
              <a:spcAft>
                <a:spcPts val="0"/>
              </a:spcAft>
              <a:buSzPts val="1260"/>
              <a:buChar char="​"/>
              <a:defRPr sz="1400" b="0" i="0">
                <a:solidFill>
                  <a:schemeClr val="dk2"/>
                </a:solidFill>
                <a:latin typeface="Arial"/>
                <a:ea typeface="Arial"/>
                <a:cs typeface="Arial"/>
                <a:sym typeface="Arial"/>
              </a:defRPr>
            </a:lvl1pPr>
            <a:lvl2pPr marL="914400" lvl="1" indent="-297180" algn="l">
              <a:lnSpc>
                <a:spcPct val="100000"/>
              </a:lnSpc>
              <a:spcBef>
                <a:spcPts val="600"/>
              </a:spcBef>
              <a:spcAft>
                <a:spcPts val="0"/>
              </a:spcAft>
              <a:buSzPts val="1080"/>
              <a:buChar char="•"/>
              <a:defRPr sz="1200">
                <a:solidFill>
                  <a:schemeClr val="dk2"/>
                </a:solidFill>
              </a:defRPr>
            </a:lvl2pPr>
            <a:lvl3pPr marL="1371600" lvl="2" indent="-308610" algn="l">
              <a:lnSpc>
                <a:spcPct val="100000"/>
              </a:lnSpc>
              <a:spcBef>
                <a:spcPts val="600"/>
              </a:spcBef>
              <a:spcAft>
                <a:spcPts val="0"/>
              </a:spcAft>
              <a:buSzPts val="1260"/>
              <a:buChar char="–"/>
              <a:defRPr sz="1400">
                <a:solidFill>
                  <a:schemeClr val="dk2"/>
                </a:solidFill>
              </a:defRPr>
            </a:lvl3pPr>
            <a:lvl4pPr marL="1828800" lvl="3" indent="-297180" algn="l">
              <a:lnSpc>
                <a:spcPct val="100000"/>
              </a:lnSpc>
              <a:spcBef>
                <a:spcPts val="600"/>
              </a:spcBef>
              <a:spcAft>
                <a:spcPts val="0"/>
              </a:spcAft>
              <a:buSzPts val="1080"/>
              <a:buChar char="•"/>
              <a:defRPr sz="1200">
                <a:solidFill>
                  <a:schemeClr val="dk2"/>
                </a:solidFill>
              </a:defRPr>
            </a:lvl4pPr>
            <a:lvl5pPr marL="2286000" lvl="4" indent="-297179" algn="l">
              <a:lnSpc>
                <a:spcPct val="100000"/>
              </a:lnSpc>
              <a:spcBef>
                <a:spcPts val="600"/>
              </a:spcBef>
              <a:spcAft>
                <a:spcPts val="0"/>
              </a:spcAft>
              <a:buSzPts val="1080"/>
              <a:buChar char="–"/>
              <a:defRPr sz="1200">
                <a:solidFill>
                  <a:schemeClr val="dk2"/>
                </a:solidFill>
              </a:defRPr>
            </a:lvl5pPr>
            <a:lvl6pPr marL="2743200" lvl="5" indent="-331470" algn="l">
              <a:lnSpc>
                <a:spcPct val="100000"/>
              </a:lnSpc>
              <a:spcBef>
                <a:spcPts val="600"/>
              </a:spcBef>
              <a:spcAft>
                <a:spcPts val="0"/>
              </a:spcAft>
              <a:buSzPts val="1620"/>
              <a:buChar char="•"/>
              <a:defRPr sz="1800">
                <a:solidFill>
                  <a:schemeClr val="dk2"/>
                </a:solidFill>
              </a:defRPr>
            </a:lvl6pPr>
            <a:lvl7pPr marL="3200400" lvl="6" indent="-308610" algn="l">
              <a:lnSpc>
                <a:spcPct val="100000"/>
              </a:lnSpc>
              <a:spcBef>
                <a:spcPts val="600"/>
              </a:spcBef>
              <a:spcAft>
                <a:spcPts val="0"/>
              </a:spcAft>
              <a:buSzPts val="1260"/>
              <a:buChar char="-"/>
              <a:defRPr sz="1400">
                <a:solidFill>
                  <a:schemeClr val="dk2"/>
                </a:solidFill>
              </a:defRPr>
            </a:lvl7pPr>
            <a:lvl8pPr marL="3657600" lvl="7" indent="-297179" algn="l">
              <a:lnSpc>
                <a:spcPct val="90000"/>
              </a:lnSpc>
              <a:spcBef>
                <a:spcPts val="600"/>
              </a:spcBef>
              <a:spcAft>
                <a:spcPts val="0"/>
              </a:spcAft>
              <a:buSzPts val="1080"/>
              <a:buChar char="•"/>
              <a:defRPr sz="1200">
                <a:solidFill>
                  <a:schemeClr val="dk2"/>
                </a:solidFill>
              </a:defRPr>
            </a:lvl8pPr>
            <a:lvl9pPr marL="4114800" lvl="8" indent="-331470" algn="l">
              <a:lnSpc>
                <a:spcPct val="100000"/>
              </a:lnSpc>
              <a:spcBef>
                <a:spcPts val="600"/>
              </a:spcBef>
              <a:spcAft>
                <a:spcPts val="0"/>
              </a:spcAft>
              <a:buSzPts val="1620"/>
              <a:buChar char="-"/>
              <a:defRPr sz="1800">
                <a:solidFill>
                  <a:schemeClr val="dk2"/>
                </a:solidFill>
              </a:defRPr>
            </a:lvl9pPr>
          </a:lstStyle>
          <a:p>
            <a:endParaRPr/>
          </a:p>
        </p:txBody>
      </p:sp>
      <p:sp>
        <p:nvSpPr>
          <p:cNvPr id="497" name="Google Shape;497;p54"/>
          <p:cNvSpPr txBox="1">
            <a:spLocks noGrp="1"/>
          </p:cNvSpPr>
          <p:nvPr>
            <p:ph type="body" idx="9"/>
          </p:nvPr>
        </p:nvSpPr>
        <p:spPr>
          <a:xfrm>
            <a:off x="4886408" y="4693800"/>
            <a:ext cx="1136591" cy="709301"/>
          </a:xfrm>
          <a:prstGeom prst="rect">
            <a:avLst/>
          </a:prstGeom>
          <a:noFill/>
          <a:ln>
            <a:noFill/>
          </a:ln>
        </p:spPr>
        <p:txBody>
          <a:bodyPr spcFirstLastPara="1" wrap="square" lIns="0" tIns="0" rIns="594350" bIns="0" anchor="t" anchorCtr="0">
            <a:noAutofit/>
          </a:bodyPr>
          <a:lstStyle>
            <a:lvl1pPr marL="457200" lvl="0" indent="-331470" algn="l">
              <a:lnSpc>
                <a:spcPct val="100000"/>
              </a:lnSpc>
              <a:spcBef>
                <a:spcPts val="600"/>
              </a:spcBef>
              <a:spcAft>
                <a:spcPts val="0"/>
              </a:spcAft>
              <a:buSzPts val="1620"/>
              <a:buChar char="​"/>
              <a:defRPr sz="1800">
                <a:solidFill>
                  <a:schemeClr val="dk2"/>
                </a:solidFill>
              </a:defRPr>
            </a:lvl1pPr>
            <a:lvl2pPr marL="914400" lvl="1" indent="-320040" algn="l">
              <a:lnSpc>
                <a:spcPct val="100000"/>
              </a:lnSpc>
              <a:spcBef>
                <a:spcPts val="600"/>
              </a:spcBef>
              <a:spcAft>
                <a:spcPts val="0"/>
              </a:spcAft>
              <a:buSzPts val="1440"/>
              <a:buChar char="•"/>
              <a:defRPr sz="1600">
                <a:solidFill>
                  <a:schemeClr val="dk2"/>
                </a:solidFill>
              </a:defRPr>
            </a:lvl2pPr>
            <a:lvl3pPr marL="1371600" lvl="2" indent="-308610" algn="l">
              <a:lnSpc>
                <a:spcPct val="100000"/>
              </a:lnSpc>
              <a:spcBef>
                <a:spcPts val="600"/>
              </a:spcBef>
              <a:spcAft>
                <a:spcPts val="0"/>
              </a:spcAft>
              <a:buSzPts val="1260"/>
              <a:buChar char="–"/>
              <a:defRPr sz="1400">
                <a:solidFill>
                  <a:schemeClr val="dk2"/>
                </a:solidFill>
              </a:defRPr>
            </a:lvl3pPr>
            <a:lvl4pPr marL="1828800" lvl="3" indent="-297180" algn="l">
              <a:lnSpc>
                <a:spcPct val="100000"/>
              </a:lnSpc>
              <a:spcBef>
                <a:spcPts val="600"/>
              </a:spcBef>
              <a:spcAft>
                <a:spcPts val="0"/>
              </a:spcAft>
              <a:buSzPts val="1080"/>
              <a:buChar char="•"/>
              <a:defRPr sz="1200">
                <a:solidFill>
                  <a:schemeClr val="dk2"/>
                </a:solidFill>
              </a:defRPr>
            </a:lvl4pPr>
            <a:lvl5pPr marL="2286000" lvl="4" indent="-297179" algn="l">
              <a:lnSpc>
                <a:spcPct val="100000"/>
              </a:lnSpc>
              <a:spcBef>
                <a:spcPts val="600"/>
              </a:spcBef>
              <a:spcAft>
                <a:spcPts val="0"/>
              </a:spcAft>
              <a:buSzPts val="1080"/>
              <a:buChar char="–"/>
              <a:defRPr sz="1200">
                <a:solidFill>
                  <a:schemeClr val="dk2"/>
                </a:solidFill>
              </a:defRPr>
            </a:lvl5pPr>
            <a:lvl6pPr marL="2743200" lvl="5" indent="-331470" algn="l">
              <a:lnSpc>
                <a:spcPct val="100000"/>
              </a:lnSpc>
              <a:spcBef>
                <a:spcPts val="600"/>
              </a:spcBef>
              <a:spcAft>
                <a:spcPts val="0"/>
              </a:spcAft>
              <a:buSzPts val="1620"/>
              <a:buChar char="•"/>
              <a:defRPr sz="1800">
                <a:solidFill>
                  <a:schemeClr val="dk2"/>
                </a:solidFill>
              </a:defRPr>
            </a:lvl6pPr>
            <a:lvl7pPr marL="3200400" lvl="6" indent="-308610" algn="l">
              <a:lnSpc>
                <a:spcPct val="100000"/>
              </a:lnSpc>
              <a:spcBef>
                <a:spcPts val="600"/>
              </a:spcBef>
              <a:spcAft>
                <a:spcPts val="0"/>
              </a:spcAft>
              <a:buSzPts val="1260"/>
              <a:buChar char="-"/>
              <a:defRPr sz="1400">
                <a:solidFill>
                  <a:schemeClr val="dk2"/>
                </a:solidFill>
              </a:defRPr>
            </a:lvl7pPr>
            <a:lvl8pPr marL="3657600" lvl="7" indent="-297179" algn="l">
              <a:lnSpc>
                <a:spcPct val="90000"/>
              </a:lnSpc>
              <a:spcBef>
                <a:spcPts val="600"/>
              </a:spcBef>
              <a:spcAft>
                <a:spcPts val="0"/>
              </a:spcAft>
              <a:buSzPts val="1080"/>
              <a:buChar char="•"/>
              <a:defRPr sz="1200">
                <a:solidFill>
                  <a:schemeClr val="dk2"/>
                </a:solidFill>
              </a:defRPr>
            </a:lvl8pPr>
            <a:lvl9pPr marL="4114800" lvl="8" indent="-331470" algn="l">
              <a:lnSpc>
                <a:spcPct val="100000"/>
              </a:lnSpc>
              <a:spcBef>
                <a:spcPts val="600"/>
              </a:spcBef>
              <a:spcAft>
                <a:spcPts val="0"/>
              </a:spcAft>
              <a:buSzPts val="1620"/>
              <a:buChar char="-"/>
              <a:defRPr sz="1800">
                <a:solidFill>
                  <a:schemeClr val="dk2"/>
                </a:solidFill>
              </a:defRPr>
            </a:lvl9pPr>
          </a:lstStyle>
          <a:p>
            <a:endParaRPr/>
          </a:p>
        </p:txBody>
      </p:sp>
      <p:sp>
        <p:nvSpPr>
          <p:cNvPr id="498" name="Google Shape;498;p54"/>
          <p:cNvSpPr txBox="1">
            <a:spLocks noGrp="1"/>
          </p:cNvSpPr>
          <p:nvPr>
            <p:ph type="body" idx="13"/>
          </p:nvPr>
        </p:nvSpPr>
        <p:spPr>
          <a:xfrm>
            <a:off x="6165266" y="4693800"/>
            <a:ext cx="5455228" cy="709301"/>
          </a:xfrm>
          <a:prstGeom prst="rect">
            <a:avLst/>
          </a:prstGeom>
          <a:noFill/>
          <a:ln>
            <a:noFill/>
          </a:ln>
        </p:spPr>
        <p:txBody>
          <a:bodyPr spcFirstLastPara="1" wrap="square" lIns="0" tIns="0" rIns="594350" bIns="0" anchor="t" anchorCtr="0">
            <a:noAutofit/>
          </a:bodyPr>
          <a:lstStyle>
            <a:lvl1pPr marL="457200" lvl="0" indent="-308610" algn="l">
              <a:lnSpc>
                <a:spcPct val="100000"/>
              </a:lnSpc>
              <a:spcBef>
                <a:spcPts val="600"/>
              </a:spcBef>
              <a:spcAft>
                <a:spcPts val="0"/>
              </a:spcAft>
              <a:buSzPts val="1260"/>
              <a:buChar char="​"/>
              <a:defRPr sz="1400" b="0" i="0">
                <a:solidFill>
                  <a:schemeClr val="accent3"/>
                </a:solidFill>
                <a:latin typeface="Arial"/>
                <a:ea typeface="Arial"/>
                <a:cs typeface="Arial"/>
                <a:sym typeface="Arial"/>
              </a:defRPr>
            </a:lvl1pPr>
            <a:lvl2pPr marL="914400" lvl="1" indent="-297180" algn="l">
              <a:lnSpc>
                <a:spcPct val="100000"/>
              </a:lnSpc>
              <a:spcBef>
                <a:spcPts val="600"/>
              </a:spcBef>
              <a:spcAft>
                <a:spcPts val="0"/>
              </a:spcAft>
              <a:buSzPts val="1080"/>
              <a:buChar char="•"/>
              <a:defRPr sz="1200">
                <a:solidFill>
                  <a:schemeClr val="dk2"/>
                </a:solidFill>
              </a:defRPr>
            </a:lvl2pPr>
            <a:lvl3pPr marL="1371600" lvl="2" indent="-308610" algn="l">
              <a:lnSpc>
                <a:spcPct val="100000"/>
              </a:lnSpc>
              <a:spcBef>
                <a:spcPts val="600"/>
              </a:spcBef>
              <a:spcAft>
                <a:spcPts val="0"/>
              </a:spcAft>
              <a:buSzPts val="1260"/>
              <a:buChar char="–"/>
              <a:defRPr sz="1400">
                <a:solidFill>
                  <a:schemeClr val="dk2"/>
                </a:solidFill>
              </a:defRPr>
            </a:lvl3pPr>
            <a:lvl4pPr marL="1828800" lvl="3" indent="-297180" algn="l">
              <a:lnSpc>
                <a:spcPct val="100000"/>
              </a:lnSpc>
              <a:spcBef>
                <a:spcPts val="600"/>
              </a:spcBef>
              <a:spcAft>
                <a:spcPts val="0"/>
              </a:spcAft>
              <a:buSzPts val="1080"/>
              <a:buChar char="•"/>
              <a:defRPr sz="1200">
                <a:solidFill>
                  <a:schemeClr val="dk2"/>
                </a:solidFill>
              </a:defRPr>
            </a:lvl4pPr>
            <a:lvl5pPr marL="2286000" lvl="4" indent="-297179" algn="l">
              <a:lnSpc>
                <a:spcPct val="100000"/>
              </a:lnSpc>
              <a:spcBef>
                <a:spcPts val="600"/>
              </a:spcBef>
              <a:spcAft>
                <a:spcPts val="0"/>
              </a:spcAft>
              <a:buSzPts val="1080"/>
              <a:buChar char="–"/>
              <a:defRPr sz="1200">
                <a:solidFill>
                  <a:schemeClr val="dk2"/>
                </a:solidFill>
              </a:defRPr>
            </a:lvl5pPr>
            <a:lvl6pPr marL="2743200" lvl="5" indent="-331470" algn="l">
              <a:lnSpc>
                <a:spcPct val="100000"/>
              </a:lnSpc>
              <a:spcBef>
                <a:spcPts val="600"/>
              </a:spcBef>
              <a:spcAft>
                <a:spcPts val="0"/>
              </a:spcAft>
              <a:buSzPts val="1620"/>
              <a:buChar char="•"/>
              <a:defRPr sz="1800">
                <a:solidFill>
                  <a:schemeClr val="dk2"/>
                </a:solidFill>
              </a:defRPr>
            </a:lvl6pPr>
            <a:lvl7pPr marL="3200400" lvl="6" indent="-308610" algn="l">
              <a:lnSpc>
                <a:spcPct val="100000"/>
              </a:lnSpc>
              <a:spcBef>
                <a:spcPts val="600"/>
              </a:spcBef>
              <a:spcAft>
                <a:spcPts val="0"/>
              </a:spcAft>
              <a:buSzPts val="1260"/>
              <a:buChar char="-"/>
              <a:defRPr sz="1400">
                <a:solidFill>
                  <a:schemeClr val="dk2"/>
                </a:solidFill>
              </a:defRPr>
            </a:lvl7pPr>
            <a:lvl8pPr marL="3657600" lvl="7" indent="-297179" algn="l">
              <a:lnSpc>
                <a:spcPct val="90000"/>
              </a:lnSpc>
              <a:spcBef>
                <a:spcPts val="600"/>
              </a:spcBef>
              <a:spcAft>
                <a:spcPts val="0"/>
              </a:spcAft>
              <a:buSzPts val="1080"/>
              <a:buChar char="•"/>
              <a:defRPr sz="1200">
                <a:solidFill>
                  <a:schemeClr val="dk2"/>
                </a:solidFill>
              </a:defRPr>
            </a:lvl8pPr>
            <a:lvl9pPr marL="4114800" lvl="8" indent="-331470" algn="l">
              <a:lnSpc>
                <a:spcPct val="100000"/>
              </a:lnSpc>
              <a:spcBef>
                <a:spcPts val="600"/>
              </a:spcBef>
              <a:spcAft>
                <a:spcPts val="0"/>
              </a:spcAft>
              <a:buSzPts val="1620"/>
              <a:buChar char="-"/>
              <a:defRPr sz="1800">
                <a:solidFill>
                  <a:schemeClr val="dk2"/>
                </a:solidFill>
              </a:defRPr>
            </a:lvl9pPr>
          </a:lstStyle>
          <a:p>
            <a:endParaRPr/>
          </a:p>
        </p:txBody>
      </p:sp>
      <p:sp>
        <p:nvSpPr>
          <p:cNvPr id="499" name="Google Shape;499;p54"/>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_Icons">
  <p:cSld name="1_Icons">
    <p:spTree>
      <p:nvGrpSpPr>
        <p:cNvPr id="1" name="Shape 500"/>
        <p:cNvGrpSpPr/>
        <p:nvPr/>
      </p:nvGrpSpPr>
      <p:grpSpPr>
        <a:xfrm>
          <a:off x="0" y="0"/>
          <a:ext cx="0" cy="0"/>
          <a:chOff x="0" y="0"/>
          <a:chExt cx="0" cy="0"/>
        </a:xfrm>
      </p:grpSpPr>
      <p:sp>
        <p:nvSpPr>
          <p:cNvPr id="501" name="Google Shape;501;p55"/>
          <p:cNvSpPr/>
          <p:nvPr/>
        </p:nvSpPr>
        <p:spPr>
          <a:xfrm>
            <a:off x="-1" y="6176103"/>
            <a:ext cx="12188825" cy="68189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502" name="Google Shape;502;p55"/>
          <p:cNvSpPr txBox="1">
            <a:spLocks noGrp="1"/>
          </p:cNvSpPr>
          <p:nvPr>
            <p:ph type="title"/>
          </p:nvPr>
        </p:nvSpPr>
        <p:spPr>
          <a:xfrm>
            <a:off x="227884" y="7861"/>
            <a:ext cx="11533206"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1600"/>
              <a:buFont typeface="Arial"/>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3" name="Google Shape;503;p55"/>
          <p:cNvSpPr>
            <a:spLocks noGrp="1"/>
          </p:cNvSpPr>
          <p:nvPr>
            <p:ph type="pic" idx="2"/>
          </p:nvPr>
        </p:nvSpPr>
        <p:spPr>
          <a:xfrm>
            <a:off x="454634" y="640582"/>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04" name="Google Shape;504;p55"/>
          <p:cNvSpPr txBox="1">
            <a:spLocks noGrp="1"/>
          </p:cNvSpPr>
          <p:nvPr>
            <p:ph type="body" idx="1"/>
          </p:nvPr>
        </p:nvSpPr>
        <p:spPr>
          <a:xfrm>
            <a:off x="174891" y="1418700"/>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05" name="Google Shape;505;p55"/>
          <p:cNvSpPr>
            <a:spLocks noGrp="1"/>
          </p:cNvSpPr>
          <p:nvPr>
            <p:ph type="pic" idx="3"/>
          </p:nvPr>
        </p:nvSpPr>
        <p:spPr>
          <a:xfrm>
            <a:off x="1773072" y="640582"/>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06" name="Google Shape;506;p55"/>
          <p:cNvSpPr txBox="1">
            <a:spLocks noGrp="1"/>
          </p:cNvSpPr>
          <p:nvPr>
            <p:ph type="body" idx="4"/>
          </p:nvPr>
        </p:nvSpPr>
        <p:spPr>
          <a:xfrm>
            <a:off x="1493329" y="1418700"/>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07" name="Google Shape;507;p55"/>
          <p:cNvSpPr>
            <a:spLocks noGrp="1"/>
          </p:cNvSpPr>
          <p:nvPr>
            <p:ph type="pic" idx="5"/>
          </p:nvPr>
        </p:nvSpPr>
        <p:spPr>
          <a:xfrm>
            <a:off x="3091510" y="640582"/>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08" name="Google Shape;508;p55"/>
          <p:cNvSpPr txBox="1">
            <a:spLocks noGrp="1"/>
          </p:cNvSpPr>
          <p:nvPr>
            <p:ph type="body" idx="6"/>
          </p:nvPr>
        </p:nvSpPr>
        <p:spPr>
          <a:xfrm>
            <a:off x="2811767" y="1418700"/>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09" name="Google Shape;509;p55"/>
          <p:cNvSpPr>
            <a:spLocks noGrp="1"/>
          </p:cNvSpPr>
          <p:nvPr>
            <p:ph type="pic" idx="7"/>
          </p:nvPr>
        </p:nvSpPr>
        <p:spPr>
          <a:xfrm>
            <a:off x="4409948" y="640582"/>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10" name="Google Shape;510;p55"/>
          <p:cNvSpPr txBox="1">
            <a:spLocks noGrp="1"/>
          </p:cNvSpPr>
          <p:nvPr>
            <p:ph type="body" idx="8"/>
          </p:nvPr>
        </p:nvSpPr>
        <p:spPr>
          <a:xfrm>
            <a:off x="4130205" y="1418700"/>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11" name="Google Shape;511;p55"/>
          <p:cNvSpPr>
            <a:spLocks noGrp="1"/>
          </p:cNvSpPr>
          <p:nvPr>
            <p:ph type="pic" idx="9"/>
          </p:nvPr>
        </p:nvSpPr>
        <p:spPr>
          <a:xfrm>
            <a:off x="5728386" y="640582"/>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12" name="Google Shape;512;p55"/>
          <p:cNvSpPr txBox="1">
            <a:spLocks noGrp="1"/>
          </p:cNvSpPr>
          <p:nvPr>
            <p:ph type="body" idx="13"/>
          </p:nvPr>
        </p:nvSpPr>
        <p:spPr>
          <a:xfrm>
            <a:off x="5448643" y="1418700"/>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13" name="Google Shape;513;p55"/>
          <p:cNvSpPr>
            <a:spLocks noGrp="1"/>
          </p:cNvSpPr>
          <p:nvPr>
            <p:ph type="pic" idx="14"/>
          </p:nvPr>
        </p:nvSpPr>
        <p:spPr>
          <a:xfrm>
            <a:off x="7046824" y="640582"/>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14" name="Google Shape;514;p55"/>
          <p:cNvSpPr txBox="1">
            <a:spLocks noGrp="1"/>
          </p:cNvSpPr>
          <p:nvPr>
            <p:ph type="body" idx="15"/>
          </p:nvPr>
        </p:nvSpPr>
        <p:spPr>
          <a:xfrm>
            <a:off x="6767081" y="1418700"/>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15" name="Google Shape;515;p55"/>
          <p:cNvSpPr>
            <a:spLocks noGrp="1"/>
          </p:cNvSpPr>
          <p:nvPr>
            <p:ph type="pic" idx="16"/>
          </p:nvPr>
        </p:nvSpPr>
        <p:spPr>
          <a:xfrm>
            <a:off x="8365262" y="640582"/>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16" name="Google Shape;516;p55"/>
          <p:cNvSpPr txBox="1">
            <a:spLocks noGrp="1"/>
          </p:cNvSpPr>
          <p:nvPr>
            <p:ph type="body" idx="17"/>
          </p:nvPr>
        </p:nvSpPr>
        <p:spPr>
          <a:xfrm>
            <a:off x="8085519" y="1418700"/>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17" name="Google Shape;517;p55"/>
          <p:cNvSpPr>
            <a:spLocks noGrp="1"/>
          </p:cNvSpPr>
          <p:nvPr>
            <p:ph type="pic" idx="18"/>
          </p:nvPr>
        </p:nvSpPr>
        <p:spPr>
          <a:xfrm>
            <a:off x="9683700" y="640582"/>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18" name="Google Shape;518;p55"/>
          <p:cNvSpPr txBox="1">
            <a:spLocks noGrp="1"/>
          </p:cNvSpPr>
          <p:nvPr>
            <p:ph type="body" idx="19"/>
          </p:nvPr>
        </p:nvSpPr>
        <p:spPr>
          <a:xfrm>
            <a:off x="9403957" y="1418700"/>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19" name="Google Shape;519;p55"/>
          <p:cNvSpPr>
            <a:spLocks noGrp="1"/>
          </p:cNvSpPr>
          <p:nvPr>
            <p:ph type="pic" idx="20"/>
          </p:nvPr>
        </p:nvSpPr>
        <p:spPr>
          <a:xfrm>
            <a:off x="11002138" y="640582"/>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20" name="Google Shape;520;p55"/>
          <p:cNvSpPr txBox="1">
            <a:spLocks noGrp="1"/>
          </p:cNvSpPr>
          <p:nvPr>
            <p:ph type="body" idx="21"/>
          </p:nvPr>
        </p:nvSpPr>
        <p:spPr>
          <a:xfrm>
            <a:off x="10722395" y="1418700"/>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21" name="Google Shape;521;p55"/>
          <p:cNvSpPr>
            <a:spLocks noGrp="1"/>
          </p:cNvSpPr>
          <p:nvPr>
            <p:ph type="pic" idx="22"/>
          </p:nvPr>
        </p:nvSpPr>
        <p:spPr>
          <a:xfrm>
            <a:off x="454634" y="1870786"/>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22" name="Google Shape;522;p55"/>
          <p:cNvSpPr txBox="1">
            <a:spLocks noGrp="1"/>
          </p:cNvSpPr>
          <p:nvPr>
            <p:ph type="body" idx="23"/>
          </p:nvPr>
        </p:nvSpPr>
        <p:spPr>
          <a:xfrm>
            <a:off x="174891" y="2638965"/>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23" name="Google Shape;523;p55"/>
          <p:cNvSpPr>
            <a:spLocks noGrp="1"/>
          </p:cNvSpPr>
          <p:nvPr>
            <p:ph type="pic" idx="24"/>
          </p:nvPr>
        </p:nvSpPr>
        <p:spPr>
          <a:xfrm>
            <a:off x="1773072" y="1870786"/>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24" name="Google Shape;524;p55"/>
          <p:cNvSpPr txBox="1">
            <a:spLocks noGrp="1"/>
          </p:cNvSpPr>
          <p:nvPr>
            <p:ph type="body" idx="25"/>
          </p:nvPr>
        </p:nvSpPr>
        <p:spPr>
          <a:xfrm>
            <a:off x="1493329" y="2638965"/>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25" name="Google Shape;525;p55"/>
          <p:cNvSpPr>
            <a:spLocks noGrp="1"/>
          </p:cNvSpPr>
          <p:nvPr>
            <p:ph type="pic" idx="26"/>
          </p:nvPr>
        </p:nvSpPr>
        <p:spPr>
          <a:xfrm>
            <a:off x="3091510" y="1870786"/>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26" name="Google Shape;526;p55"/>
          <p:cNvSpPr txBox="1">
            <a:spLocks noGrp="1"/>
          </p:cNvSpPr>
          <p:nvPr>
            <p:ph type="body" idx="27"/>
          </p:nvPr>
        </p:nvSpPr>
        <p:spPr>
          <a:xfrm>
            <a:off x="2811767" y="2638965"/>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27" name="Google Shape;527;p55"/>
          <p:cNvSpPr>
            <a:spLocks noGrp="1"/>
          </p:cNvSpPr>
          <p:nvPr>
            <p:ph type="pic" idx="28"/>
          </p:nvPr>
        </p:nvSpPr>
        <p:spPr>
          <a:xfrm>
            <a:off x="4409948" y="1870786"/>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28" name="Google Shape;528;p55"/>
          <p:cNvSpPr txBox="1">
            <a:spLocks noGrp="1"/>
          </p:cNvSpPr>
          <p:nvPr>
            <p:ph type="body" idx="29"/>
          </p:nvPr>
        </p:nvSpPr>
        <p:spPr>
          <a:xfrm>
            <a:off x="4130205" y="2638965"/>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29" name="Google Shape;529;p55"/>
          <p:cNvSpPr>
            <a:spLocks noGrp="1"/>
          </p:cNvSpPr>
          <p:nvPr>
            <p:ph type="pic" idx="30"/>
          </p:nvPr>
        </p:nvSpPr>
        <p:spPr>
          <a:xfrm>
            <a:off x="5728386" y="1870786"/>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30" name="Google Shape;530;p55"/>
          <p:cNvSpPr txBox="1">
            <a:spLocks noGrp="1"/>
          </p:cNvSpPr>
          <p:nvPr>
            <p:ph type="body" idx="31"/>
          </p:nvPr>
        </p:nvSpPr>
        <p:spPr>
          <a:xfrm>
            <a:off x="5448643" y="2638965"/>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31" name="Google Shape;531;p55"/>
          <p:cNvSpPr>
            <a:spLocks noGrp="1"/>
          </p:cNvSpPr>
          <p:nvPr>
            <p:ph type="pic" idx="32"/>
          </p:nvPr>
        </p:nvSpPr>
        <p:spPr>
          <a:xfrm>
            <a:off x="7046824" y="1870786"/>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32" name="Google Shape;532;p55"/>
          <p:cNvSpPr txBox="1">
            <a:spLocks noGrp="1"/>
          </p:cNvSpPr>
          <p:nvPr>
            <p:ph type="body" idx="33"/>
          </p:nvPr>
        </p:nvSpPr>
        <p:spPr>
          <a:xfrm>
            <a:off x="6767081" y="2638965"/>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33" name="Google Shape;533;p55"/>
          <p:cNvSpPr>
            <a:spLocks noGrp="1"/>
          </p:cNvSpPr>
          <p:nvPr>
            <p:ph type="pic" idx="34"/>
          </p:nvPr>
        </p:nvSpPr>
        <p:spPr>
          <a:xfrm>
            <a:off x="8365262" y="1870786"/>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34" name="Google Shape;534;p55"/>
          <p:cNvSpPr txBox="1">
            <a:spLocks noGrp="1"/>
          </p:cNvSpPr>
          <p:nvPr>
            <p:ph type="body" idx="35"/>
          </p:nvPr>
        </p:nvSpPr>
        <p:spPr>
          <a:xfrm>
            <a:off x="8085519" y="2638965"/>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35" name="Google Shape;535;p55"/>
          <p:cNvSpPr>
            <a:spLocks noGrp="1"/>
          </p:cNvSpPr>
          <p:nvPr>
            <p:ph type="pic" idx="36"/>
          </p:nvPr>
        </p:nvSpPr>
        <p:spPr>
          <a:xfrm>
            <a:off x="9683700" y="1870786"/>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36" name="Google Shape;536;p55"/>
          <p:cNvSpPr txBox="1">
            <a:spLocks noGrp="1"/>
          </p:cNvSpPr>
          <p:nvPr>
            <p:ph type="body" idx="37"/>
          </p:nvPr>
        </p:nvSpPr>
        <p:spPr>
          <a:xfrm>
            <a:off x="9403957" y="2638965"/>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37" name="Google Shape;537;p55"/>
          <p:cNvSpPr>
            <a:spLocks noGrp="1"/>
          </p:cNvSpPr>
          <p:nvPr>
            <p:ph type="pic" idx="38"/>
          </p:nvPr>
        </p:nvSpPr>
        <p:spPr>
          <a:xfrm>
            <a:off x="11002138" y="1870786"/>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38" name="Google Shape;538;p55"/>
          <p:cNvSpPr txBox="1">
            <a:spLocks noGrp="1"/>
          </p:cNvSpPr>
          <p:nvPr>
            <p:ph type="body" idx="39"/>
          </p:nvPr>
        </p:nvSpPr>
        <p:spPr>
          <a:xfrm>
            <a:off x="10722395" y="2638965"/>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39" name="Google Shape;539;p55"/>
          <p:cNvSpPr>
            <a:spLocks noGrp="1"/>
          </p:cNvSpPr>
          <p:nvPr>
            <p:ph type="pic" idx="40"/>
          </p:nvPr>
        </p:nvSpPr>
        <p:spPr>
          <a:xfrm>
            <a:off x="454634" y="3100990"/>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40" name="Google Shape;540;p55"/>
          <p:cNvSpPr txBox="1">
            <a:spLocks noGrp="1"/>
          </p:cNvSpPr>
          <p:nvPr>
            <p:ph type="body" idx="41"/>
          </p:nvPr>
        </p:nvSpPr>
        <p:spPr>
          <a:xfrm>
            <a:off x="174891" y="3879108"/>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41" name="Google Shape;541;p55"/>
          <p:cNvSpPr>
            <a:spLocks noGrp="1"/>
          </p:cNvSpPr>
          <p:nvPr>
            <p:ph type="pic" idx="42"/>
          </p:nvPr>
        </p:nvSpPr>
        <p:spPr>
          <a:xfrm>
            <a:off x="1773072" y="3100990"/>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42" name="Google Shape;542;p55"/>
          <p:cNvSpPr txBox="1">
            <a:spLocks noGrp="1"/>
          </p:cNvSpPr>
          <p:nvPr>
            <p:ph type="body" idx="43"/>
          </p:nvPr>
        </p:nvSpPr>
        <p:spPr>
          <a:xfrm>
            <a:off x="1493329" y="3879108"/>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43" name="Google Shape;543;p55"/>
          <p:cNvSpPr>
            <a:spLocks noGrp="1"/>
          </p:cNvSpPr>
          <p:nvPr>
            <p:ph type="pic" idx="44"/>
          </p:nvPr>
        </p:nvSpPr>
        <p:spPr>
          <a:xfrm>
            <a:off x="3091510" y="3100990"/>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44" name="Google Shape;544;p55"/>
          <p:cNvSpPr txBox="1">
            <a:spLocks noGrp="1"/>
          </p:cNvSpPr>
          <p:nvPr>
            <p:ph type="body" idx="45"/>
          </p:nvPr>
        </p:nvSpPr>
        <p:spPr>
          <a:xfrm>
            <a:off x="2811767" y="3879108"/>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45" name="Google Shape;545;p55"/>
          <p:cNvSpPr>
            <a:spLocks noGrp="1"/>
          </p:cNvSpPr>
          <p:nvPr>
            <p:ph type="pic" idx="46"/>
          </p:nvPr>
        </p:nvSpPr>
        <p:spPr>
          <a:xfrm>
            <a:off x="4409948" y="3100990"/>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46" name="Google Shape;546;p55"/>
          <p:cNvSpPr txBox="1">
            <a:spLocks noGrp="1"/>
          </p:cNvSpPr>
          <p:nvPr>
            <p:ph type="body" idx="47"/>
          </p:nvPr>
        </p:nvSpPr>
        <p:spPr>
          <a:xfrm>
            <a:off x="4130205" y="3879108"/>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47" name="Google Shape;547;p55"/>
          <p:cNvSpPr>
            <a:spLocks noGrp="1"/>
          </p:cNvSpPr>
          <p:nvPr>
            <p:ph type="pic" idx="48"/>
          </p:nvPr>
        </p:nvSpPr>
        <p:spPr>
          <a:xfrm>
            <a:off x="5728386" y="3100990"/>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48" name="Google Shape;548;p55"/>
          <p:cNvSpPr txBox="1">
            <a:spLocks noGrp="1"/>
          </p:cNvSpPr>
          <p:nvPr>
            <p:ph type="body" idx="49"/>
          </p:nvPr>
        </p:nvSpPr>
        <p:spPr>
          <a:xfrm>
            <a:off x="5448643" y="3879108"/>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49" name="Google Shape;549;p55"/>
          <p:cNvSpPr>
            <a:spLocks noGrp="1"/>
          </p:cNvSpPr>
          <p:nvPr>
            <p:ph type="pic" idx="50"/>
          </p:nvPr>
        </p:nvSpPr>
        <p:spPr>
          <a:xfrm>
            <a:off x="7046824" y="3100990"/>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50" name="Google Shape;550;p55"/>
          <p:cNvSpPr txBox="1">
            <a:spLocks noGrp="1"/>
          </p:cNvSpPr>
          <p:nvPr>
            <p:ph type="body" idx="51"/>
          </p:nvPr>
        </p:nvSpPr>
        <p:spPr>
          <a:xfrm>
            <a:off x="6767081" y="3879108"/>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51" name="Google Shape;551;p55"/>
          <p:cNvSpPr>
            <a:spLocks noGrp="1"/>
          </p:cNvSpPr>
          <p:nvPr>
            <p:ph type="pic" idx="52"/>
          </p:nvPr>
        </p:nvSpPr>
        <p:spPr>
          <a:xfrm>
            <a:off x="8365262" y="3100990"/>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52" name="Google Shape;552;p55"/>
          <p:cNvSpPr txBox="1">
            <a:spLocks noGrp="1"/>
          </p:cNvSpPr>
          <p:nvPr>
            <p:ph type="body" idx="53"/>
          </p:nvPr>
        </p:nvSpPr>
        <p:spPr>
          <a:xfrm>
            <a:off x="8085519" y="3879108"/>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53" name="Google Shape;553;p55"/>
          <p:cNvSpPr>
            <a:spLocks noGrp="1"/>
          </p:cNvSpPr>
          <p:nvPr>
            <p:ph type="pic" idx="54"/>
          </p:nvPr>
        </p:nvSpPr>
        <p:spPr>
          <a:xfrm>
            <a:off x="9683700" y="3100990"/>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54" name="Google Shape;554;p55"/>
          <p:cNvSpPr txBox="1">
            <a:spLocks noGrp="1"/>
          </p:cNvSpPr>
          <p:nvPr>
            <p:ph type="body" idx="55"/>
          </p:nvPr>
        </p:nvSpPr>
        <p:spPr>
          <a:xfrm>
            <a:off x="9403957" y="3879108"/>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55" name="Google Shape;555;p55"/>
          <p:cNvSpPr>
            <a:spLocks noGrp="1"/>
          </p:cNvSpPr>
          <p:nvPr>
            <p:ph type="pic" idx="56"/>
          </p:nvPr>
        </p:nvSpPr>
        <p:spPr>
          <a:xfrm>
            <a:off x="11002138" y="3100990"/>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56" name="Google Shape;556;p55"/>
          <p:cNvSpPr txBox="1">
            <a:spLocks noGrp="1"/>
          </p:cNvSpPr>
          <p:nvPr>
            <p:ph type="body" idx="57"/>
          </p:nvPr>
        </p:nvSpPr>
        <p:spPr>
          <a:xfrm>
            <a:off x="10722395" y="3879108"/>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57" name="Google Shape;557;p55"/>
          <p:cNvSpPr>
            <a:spLocks noGrp="1"/>
          </p:cNvSpPr>
          <p:nvPr>
            <p:ph type="pic" idx="58"/>
          </p:nvPr>
        </p:nvSpPr>
        <p:spPr>
          <a:xfrm>
            <a:off x="454634" y="4341133"/>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58" name="Google Shape;558;p55"/>
          <p:cNvSpPr txBox="1">
            <a:spLocks noGrp="1"/>
          </p:cNvSpPr>
          <p:nvPr>
            <p:ph type="body" idx="59"/>
          </p:nvPr>
        </p:nvSpPr>
        <p:spPr>
          <a:xfrm>
            <a:off x="174891" y="5119251"/>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59" name="Google Shape;559;p55"/>
          <p:cNvSpPr>
            <a:spLocks noGrp="1"/>
          </p:cNvSpPr>
          <p:nvPr>
            <p:ph type="pic" idx="60"/>
          </p:nvPr>
        </p:nvSpPr>
        <p:spPr>
          <a:xfrm>
            <a:off x="1773072" y="4341133"/>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60" name="Google Shape;560;p55"/>
          <p:cNvSpPr txBox="1">
            <a:spLocks noGrp="1"/>
          </p:cNvSpPr>
          <p:nvPr>
            <p:ph type="body" idx="61"/>
          </p:nvPr>
        </p:nvSpPr>
        <p:spPr>
          <a:xfrm>
            <a:off x="1493329" y="5119251"/>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61" name="Google Shape;561;p55"/>
          <p:cNvSpPr>
            <a:spLocks noGrp="1"/>
          </p:cNvSpPr>
          <p:nvPr>
            <p:ph type="pic" idx="62"/>
          </p:nvPr>
        </p:nvSpPr>
        <p:spPr>
          <a:xfrm>
            <a:off x="3091510" y="4341133"/>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62" name="Google Shape;562;p55"/>
          <p:cNvSpPr txBox="1">
            <a:spLocks noGrp="1"/>
          </p:cNvSpPr>
          <p:nvPr>
            <p:ph type="body" idx="63"/>
          </p:nvPr>
        </p:nvSpPr>
        <p:spPr>
          <a:xfrm>
            <a:off x="2811767" y="5119251"/>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63" name="Google Shape;563;p55"/>
          <p:cNvSpPr>
            <a:spLocks noGrp="1"/>
          </p:cNvSpPr>
          <p:nvPr>
            <p:ph type="pic" idx="64"/>
          </p:nvPr>
        </p:nvSpPr>
        <p:spPr>
          <a:xfrm>
            <a:off x="4409948" y="4341133"/>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64" name="Google Shape;564;p55"/>
          <p:cNvSpPr txBox="1">
            <a:spLocks noGrp="1"/>
          </p:cNvSpPr>
          <p:nvPr>
            <p:ph type="body" idx="65"/>
          </p:nvPr>
        </p:nvSpPr>
        <p:spPr>
          <a:xfrm>
            <a:off x="4130205" y="5119251"/>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65" name="Google Shape;565;p55"/>
          <p:cNvSpPr>
            <a:spLocks noGrp="1"/>
          </p:cNvSpPr>
          <p:nvPr>
            <p:ph type="pic" idx="66"/>
          </p:nvPr>
        </p:nvSpPr>
        <p:spPr>
          <a:xfrm>
            <a:off x="5728386" y="4341133"/>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66" name="Google Shape;566;p55"/>
          <p:cNvSpPr txBox="1">
            <a:spLocks noGrp="1"/>
          </p:cNvSpPr>
          <p:nvPr>
            <p:ph type="body" idx="67"/>
          </p:nvPr>
        </p:nvSpPr>
        <p:spPr>
          <a:xfrm>
            <a:off x="5448643" y="5119251"/>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67" name="Google Shape;567;p55"/>
          <p:cNvSpPr>
            <a:spLocks noGrp="1"/>
          </p:cNvSpPr>
          <p:nvPr>
            <p:ph type="pic" idx="68"/>
          </p:nvPr>
        </p:nvSpPr>
        <p:spPr>
          <a:xfrm>
            <a:off x="7046824" y="4341133"/>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68" name="Google Shape;568;p55"/>
          <p:cNvSpPr txBox="1">
            <a:spLocks noGrp="1"/>
          </p:cNvSpPr>
          <p:nvPr>
            <p:ph type="body" idx="69"/>
          </p:nvPr>
        </p:nvSpPr>
        <p:spPr>
          <a:xfrm>
            <a:off x="6767081" y="5119251"/>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69" name="Google Shape;569;p55"/>
          <p:cNvSpPr>
            <a:spLocks noGrp="1"/>
          </p:cNvSpPr>
          <p:nvPr>
            <p:ph type="pic" idx="70"/>
          </p:nvPr>
        </p:nvSpPr>
        <p:spPr>
          <a:xfrm>
            <a:off x="8365262" y="4341133"/>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70" name="Google Shape;570;p55"/>
          <p:cNvSpPr txBox="1">
            <a:spLocks noGrp="1"/>
          </p:cNvSpPr>
          <p:nvPr>
            <p:ph type="body" idx="71"/>
          </p:nvPr>
        </p:nvSpPr>
        <p:spPr>
          <a:xfrm>
            <a:off x="8085519" y="5119251"/>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71" name="Google Shape;571;p55"/>
          <p:cNvSpPr>
            <a:spLocks noGrp="1"/>
          </p:cNvSpPr>
          <p:nvPr>
            <p:ph type="pic" idx="72"/>
          </p:nvPr>
        </p:nvSpPr>
        <p:spPr>
          <a:xfrm>
            <a:off x="9683700" y="4341133"/>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72" name="Google Shape;572;p55"/>
          <p:cNvSpPr txBox="1">
            <a:spLocks noGrp="1"/>
          </p:cNvSpPr>
          <p:nvPr>
            <p:ph type="body" idx="73"/>
          </p:nvPr>
        </p:nvSpPr>
        <p:spPr>
          <a:xfrm>
            <a:off x="9403957" y="5119251"/>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73" name="Google Shape;573;p55"/>
          <p:cNvSpPr>
            <a:spLocks noGrp="1"/>
          </p:cNvSpPr>
          <p:nvPr>
            <p:ph type="pic" idx="74"/>
          </p:nvPr>
        </p:nvSpPr>
        <p:spPr>
          <a:xfrm>
            <a:off x="11002138" y="4341133"/>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74" name="Google Shape;574;p55"/>
          <p:cNvSpPr txBox="1">
            <a:spLocks noGrp="1"/>
          </p:cNvSpPr>
          <p:nvPr>
            <p:ph type="body" idx="75"/>
          </p:nvPr>
        </p:nvSpPr>
        <p:spPr>
          <a:xfrm>
            <a:off x="10722395" y="5119251"/>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75" name="Google Shape;575;p55"/>
          <p:cNvSpPr/>
          <p:nvPr/>
        </p:nvSpPr>
        <p:spPr>
          <a:xfrm>
            <a:off x="200367" y="476463"/>
            <a:ext cx="11306456" cy="18288"/>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576" name="Google Shape;576;p55"/>
          <p:cNvSpPr>
            <a:spLocks noGrp="1"/>
          </p:cNvSpPr>
          <p:nvPr>
            <p:ph type="pic" idx="76"/>
          </p:nvPr>
        </p:nvSpPr>
        <p:spPr>
          <a:xfrm>
            <a:off x="454634" y="5590534"/>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77" name="Google Shape;577;p55"/>
          <p:cNvSpPr txBox="1">
            <a:spLocks noGrp="1"/>
          </p:cNvSpPr>
          <p:nvPr>
            <p:ph type="body" idx="77"/>
          </p:nvPr>
        </p:nvSpPr>
        <p:spPr>
          <a:xfrm>
            <a:off x="174891" y="6458103"/>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78" name="Google Shape;578;p55"/>
          <p:cNvSpPr>
            <a:spLocks noGrp="1"/>
          </p:cNvSpPr>
          <p:nvPr>
            <p:ph type="pic" idx="78"/>
          </p:nvPr>
        </p:nvSpPr>
        <p:spPr>
          <a:xfrm>
            <a:off x="1773072" y="5590534"/>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79" name="Google Shape;579;p55"/>
          <p:cNvSpPr txBox="1">
            <a:spLocks noGrp="1"/>
          </p:cNvSpPr>
          <p:nvPr>
            <p:ph type="body" idx="79"/>
          </p:nvPr>
        </p:nvSpPr>
        <p:spPr>
          <a:xfrm>
            <a:off x="1493329" y="6458103"/>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80" name="Google Shape;580;p55"/>
          <p:cNvSpPr>
            <a:spLocks noGrp="1"/>
          </p:cNvSpPr>
          <p:nvPr>
            <p:ph type="pic" idx="80"/>
          </p:nvPr>
        </p:nvSpPr>
        <p:spPr>
          <a:xfrm>
            <a:off x="3091510" y="5590534"/>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81" name="Google Shape;581;p55"/>
          <p:cNvSpPr txBox="1">
            <a:spLocks noGrp="1"/>
          </p:cNvSpPr>
          <p:nvPr>
            <p:ph type="body" idx="81"/>
          </p:nvPr>
        </p:nvSpPr>
        <p:spPr>
          <a:xfrm>
            <a:off x="2811767" y="6458103"/>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82" name="Google Shape;582;p55"/>
          <p:cNvSpPr>
            <a:spLocks noGrp="1"/>
          </p:cNvSpPr>
          <p:nvPr>
            <p:ph type="pic" idx="82"/>
          </p:nvPr>
        </p:nvSpPr>
        <p:spPr>
          <a:xfrm>
            <a:off x="4409948" y="5590534"/>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83" name="Google Shape;583;p55"/>
          <p:cNvSpPr txBox="1">
            <a:spLocks noGrp="1"/>
          </p:cNvSpPr>
          <p:nvPr>
            <p:ph type="body" idx="83"/>
          </p:nvPr>
        </p:nvSpPr>
        <p:spPr>
          <a:xfrm>
            <a:off x="4130205" y="6458103"/>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84" name="Google Shape;584;p55"/>
          <p:cNvSpPr>
            <a:spLocks noGrp="1"/>
          </p:cNvSpPr>
          <p:nvPr>
            <p:ph type="pic" idx="84"/>
          </p:nvPr>
        </p:nvSpPr>
        <p:spPr>
          <a:xfrm>
            <a:off x="5728386" y="5590534"/>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85" name="Google Shape;585;p55"/>
          <p:cNvSpPr txBox="1">
            <a:spLocks noGrp="1"/>
          </p:cNvSpPr>
          <p:nvPr>
            <p:ph type="body" idx="85"/>
          </p:nvPr>
        </p:nvSpPr>
        <p:spPr>
          <a:xfrm>
            <a:off x="5448643" y="6458103"/>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86" name="Google Shape;586;p55"/>
          <p:cNvSpPr>
            <a:spLocks noGrp="1"/>
          </p:cNvSpPr>
          <p:nvPr>
            <p:ph type="pic" idx="86"/>
          </p:nvPr>
        </p:nvSpPr>
        <p:spPr>
          <a:xfrm>
            <a:off x="7046824" y="5590534"/>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87" name="Google Shape;587;p55"/>
          <p:cNvSpPr txBox="1">
            <a:spLocks noGrp="1"/>
          </p:cNvSpPr>
          <p:nvPr>
            <p:ph type="body" idx="87"/>
          </p:nvPr>
        </p:nvSpPr>
        <p:spPr>
          <a:xfrm>
            <a:off x="6767081" y="6458103"/>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88" name="Google Shape;588;p55"/>
          <p:cNvSpPr>
            <a:spLocks noGrp="1"/>
          </p:cNvSpPr>
          <p:nvPr>
            <p:ph type="pic" idx="88"/>
          </p:nvPr>
        </p:nvSpPr>
        <p:spPr>
          <a:xfrm>
            <a:off x="8365262" y="5590534"/>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89" name="Google Shape;589;p55"/>
          <p:cNvSpPr txBox="1">
            <a:spLocks noGrp="1"/>
          </p:cNvSpPr>
          <p:nvPr>
            <p:ph type="body" idx="89"/>
          </p:nvPr>
        </p:nvSpPr>
        <p:spPr>
          <a:xfrm>
            <a:off x="8085519" y="6458103"/>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90" name="Google Shape;590;p55"/>
          <p:cNvSpPr>
            <a:spLocks noGrp="1"/>
          </p:cNvSpPr>
          <p:nvPr>
            <p:ph type="pic" idx="90"/>
          </p:nvPr>
        </p:nvSpPr>
        <p:spPr>
          <a:xfrm>
            <a:off x="9683700" y="5590534"/>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91" name="Google Shape;591;p55"/>
          <p:cNvSpPr txBox="1">
            <a:spLocks noGrp="1"/>
          </p:cNvSpPr>
          <p:nvPr>
            <p:ph type="body" idx="91"/>
          </p:nvPr>
        </p:nvSpPr>
        <p:spPr>
          <a:xfrm>
            <a:off x="9403957" y="6458103"/>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92" name="Google Shape;592;p55"/>
          <p:cNvSpPr>
            <a:spLocks noGrp="1"/>
          </p:cNvSpPr>
          <p:nvPr>
            <p:ph type="pic" idx="92"/>
          </p:nvPr>
        </p:nvSpPr>
        <p:spPr>
          <a:xfrm>
            <a:off x="11002138" y="5590534"/>
            <a:ext cx="758952" cy="758952"/>
          </a:xfrm>
          <a:prstGeom prst="rect">
            <a:avLst/>
          </a:prstGeom>
          <a:noFill/>
          <a:ln>
            <a:noFill/>
          </a:ln>
        </p:spPr>
        <p:txBody>
          <a:bodyPr spcFirstLastPara="1" wrap="square" lIns="0" tIns="0" rIns="0" bIns="0" anchor="t" anchorCtr="0">
            <a:noAutofit/>
          </a:bodyPr>
          <a:lstStyle>
            <a:lvl1pPr marR="0" lvl="0" algn="ctr"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R="0" lvl="1"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R="0" lvl="2"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R="0" lvl="3"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R="0" lvl="4"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R="0" lvl="5"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R="0" lvl="6"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R="0" lvl="7"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R="0" lvl="8"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sp>
        <p:nvSpPr>
          <p:cNvPr id="593" name="Google Shape;593;p55"/>
          <p:cNvSpPr txBox="1">
            <a:spLocks noGrp="1"/>
          </p:cNvSpPr>
          <p:nvPr>
            <p:ph type="body" idx="93"/>
          </p:nvPr>
        </p:nvSpPr>
        <p:spPr>
          <a:xfrm>
            <a:off x="10722395" y="6458103"/>
            <a:ext cx="1318438" cy="381000"/>
          </a:xfrm>
          <a:prstGeom prst="rect">
            <a:avLst/>
          </a:prstGeom>
          <a:noFill/>
          <a:ln>
            <a:noFill/>
          </a:ln>
        </p:spPr>
        <p:txBody>
          <a:bodyPr spcFirstLastPara="1" wrap="square" lIns="0" tIns="0" rIns="0" bIns="0" anchor="t" anchorCtr="0">
            <a:noAutofit/>
          </a:bodyPr>
          <a:lstStyle>
            <a:lvl1pPr marL="457200" lvl="0" indent="-297180" algn="ctr">
              <a:lnSpc>
                <a:spcPct val="100000"/>
              </a:lnSpc>
              <a:spcBef>
                <a:spcPts val="600"/>
              </a:spcBef>
              <a:spcAft>
                <a:spcPts val="0"/>
              </a:spcAft>
              <a:buSzPts val="1080"/>
              <a:buChar char="​"/>
              <a:defRPr sz="1200"/>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594" name="Google Shape;594;p55"/>
          <p:cNvSpPr txBox="1"/>
          <p:nvPr/>
        </p:nvSpPr>
        <p:spPr>
          <a:xfrm>
            <a:off x="-59635" y="1699591"/>
            <a:ext cx="0" cy="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endParaRPr sz="1800">
              <a:solidFill>
                <a:schemeClr val="lt1"/>
              </a:solidFill>
              <a:latin typeface="Arial"/>
              <a:ea typeface="Arial"/>
              <a:cs typeface="Arial"/>
              <a:sym typeface="Arial"/>
            </a:endParaRPr>
          </a:p>
        </p:txBody>
      </p:sp>
      <p:sp>
        <p:nvSpPr>
          <p:cNvPr id="595" name="Google Shape;595;p55"/>
          <p:cNvSpPr txBox="1"/>
          <p:nvPr/>
        </p:nvSpPr>
        <p:spPr>
          <a:xfrm>
            <a:off x="12155557" y="4303643"/>
            <a:ext cx="0" cy="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1_Section Header with Photo">
  <p:cSld name="1_Section Header with Photo">
    <p:bg>
      <p:bgPr>
        <a:solidFill>
          <a:schemeClr val="lt1"/>
        </a:solidFill>
        <a:effectLst/>
      </p:bgPr>
    </p:bg>
    <p:spTree>
      <p:nvGrpSpPr>
        <p:cNvPr id="1" name="Shape 596"/>
        <p:cNvGrpSpPr/>
        <p:nvPr/>
      </p:nvGrpSpPr>
      <p:grpSpPr>
        <a:xfrm>
          <a:off x="0" y="0"/>
          <a:ext cx="0" cy="0"/>
          <a:chOff x="0" y="0"/>
          <a:chExt cx="0" cy="0"/>
        </a:xfrm>
      </p:grpSpPr>
      <p:pic>
        <p:nvPicPr>
          <p:cNvPr id="597" name="Google Shape;597;p56" descr="photo placeholder"/>
          <p:cNvPicPr preferRelativeResize="0"/>
          <p:nvPr/>
        </p:nvPicPr>
        <p:blipFill rotWithShape="1">
          <a:blip r:embed="rId2">
            <a:alphaModFix/>
          </a:blip>
          <a:srcRect l="-13784"/>
          <a:stretch/>
        </p:blipFill>
        <p:spPr>
          <a:xfrm rot="-423298">
            <a:off x="1615776" y="-106512"/>
            <a:ext cx="11874276" cy="7805494"/>
          </a:xfrm>
          <a:prstGeom prst="rect">
            <a:avLst/>
          </a:prstGeom>
          <a:noFill/>
          <a:ln>
            <a:noFill/>
          </a:ln>
        </p:spPr>
      </p:pic>
      <p:grpSp>
        <p:nvGrpSpPr>
          <p:cNvPr id="598" name="Google Shape;598;p56"/>
          <p:cNvGrpSpPr/>
          <p:nvPr/>
        </p:nvGrpSpPr>
        <p:grpSpPr>
          <a:xfrm>
            <a:off x="-395415" y="-1429266"/>
            <a:ext cx="14317361" cy="9716530"/>
            <a:chOff x="-395415" y="-1429266"/>
            <a:chExt cx="14317361" cy="9716530"/>
          </a:xfrm>
        </p:grpSpPr>
        <p:sp>
          <p:nvSpPr>
            <p:cNvPr id="599" name="Google Shape;599;p56"/>
            <p:cNvSpPr/>
            <p:nvPr/>
          </p:nvSpPr>
          <p:spPr>
            <a:xfrm>
              <a:off x="8930801" y="3599935"/>
              <a:ext cx="3274189" cy="3276521"/>
            </a:xfrm>
            <a:prstGeom prst="triangle">
              <a:avLst>
                <a:gd name="adj" fmla="val 100000"/>
              </a:avLst>
            </a:prstGeom>
            <a:gradFill>
              <a:gsLst>
                <a:gs pos="0">
                  <a:schemeClr val="lt1"/>
                </a:gs>
                <a:gs pos="22000">
                  <a:schemeClr val="lt1"/>
                </a:gs>
                <a:gs pos="100000">
                  <a:srgbClr val="0B5793"/>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600" name="Google Shape;600;p56"/>
            <p:cNvSpPr/>
            <p:nvPr/>
          </p:nvSpPr>
          <p:spPr>
            <a:xfrm rot="10800000">
              <a:off x="-1" y="-36308"/>
              <a:ext cx="12188826" cy="6894307"/>
            </a:xfrm>
            <a:custGeom>
              <a:avLst/>
              <a:gdLst/>
              <a:ahLst/>
              <a:cxnLst/>
              <a:rect l="l" t="t" r="r" b="b"/>
              <a:pathLst>
                <a:path w="12109391" h="6849377" extrusionOk="0">
                  <a:moveTo>
                    <a:pt x="12109391" y="6849377"/>
                  </a:moveTo>
                  <a:lnTo>
                    <a:pt x="0" y="6849377"/>
                  </a:lnTo>
                  <a:lnTo>
                    <a:pt x="6844502" y="0"/>
                  </a:lnTo>
                  <a:lnTo>
                    <a:pt x="12109391" y="0"/>
                  </a:lnTo>
                  <a:close/>
                </a:path>
              </a:pathLst>
            </a:custGeom>
            <a:gradFill>
              <a:gsLst>
                <a:gs pos="0">
                  <a:schemeClr val="lt1"/>
                </a:gs>
                <a:gs pos="22000">
                  <a:schemeClr val="lt1"/>
                </a:gs>
                <a:gs pos="100000">
                  <a:srgbClr val="0B5793"/>
                </a:gs>
              </a:gsLst>
              <a:lin ang="18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601" name="Google Shape;601;p56"/>
            <p:cNvSpPr/>
            <p:nvPr/>
          </p:nvSpPr>
          <p:spPr>
            <a:xfrm rot="2700000">
              <a:off x="9046350" y="3334944"/>
              <a:ext cx="970552" cy="4540137"/>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FFFFFF">
                    <a:alpha val="0"/>
                  </a:srgbClr>
                </a:gs>
                <a:gs pos="24000">
                  <a:srgbClr val="FFFFFF">
                    <a:alpha val="0"/>
                  </a:srgbClr>
                </a:gs>
                <a:gs pos="78000">
                  <a:schemeClr val="dk2"/>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602" name="Google Shape;602;p56"/>
            <p:cNvSpPr/>
            <p:nvPr/>
          </p:nvSpPr>
          <p:spPr>
            <a:xfrm rot="2700000">
              <a:off x="9047425" y="3333044"/>
              <a:ext cx="970552" cy="4540137"/>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FFFFFF">
                    <a:alpha val="0"/>
                  </a:srgbClr>
                </a:gs>
                <a:gs pos="17000">
                  <a:srgbClr val="FFFFFF">
                    <a:alpha val="0"/>
                  </a:srgbClr>
                </a:gs>
                <a:gs pos="83000">
                  <a:schemeClr val="dk2"/>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603" name="Google Shape;603;p56"/>
            <p:cNvSpPr/>
            <p:nvPr/>
          </p:nvSpPr>
          <p:spPr>
            <a:xfrm>
              <a:off x="-395415" y="-1429266"/>
              <a:ext cx="14317361" cy="9716530"/>
            </a:xfrm>
            <a:custGeom>
              <a:avLst/>
              <a:gdLst/>
              <a:ahLst/>
              <a:cxnLst/>
              <a:rect l="l" t="t" r="r" b="b"/>
              <a:pathLst>
                <a:path w="14317361" h="9716530" extrusionOk="0">
                  <a:moveTo>
                    <a:pt x="0" y="0"/>
                  </a:moveTo>
                  <a:lnTo>
                    <a:pt x="13435912" y="0"/>
                  </a:lnTo>
                  <a:lnTo>
                    <a:pt x="13435912" y="281948"/>
                  </a:lnTo>
                  <a:lnTo>
                    <a:pt x="14317361" y="281948"/>
                  </a:lnTo>
                  <a:lnTo>
                    <a:pt x="14317361" y="9451830"/>
                  </a:lnTo>
                  <a:lnTo>
                    <a:pt x="12860585" y="9451830"/>
                  </a:lnTo>
                  <a:lnTo>
                    <a:pt x="12860585" y="9716530"/>
                  </a:lnTo>
                  <a:lnTo>
                    <a:pt x="395415" y="9716530"/>
                  </a:lnTo>
                  <a:lnTo>
                    <a:pt x="395415" y="8287265"/>
                  </a:lnTo>
                  <a:lnTo>
                    <a:pt x="12584239" y="8287265"/>
                  </a:lnTo>
                  <a:lnTo>
                    <a:pt x="12584239" y="1429265"/>
                  </a:lnTo>
                  <a:lnTo>
                    <a:pt x="0" y="1429265"/>
                  </a:lnTo>
                  <a:close/>
                </a:path>
              </a:pathLst>
            </a:custGeom>
            <a:solidFill>
              <a:srgbClr val="EC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grpSp>
      <p:sp>
        <p:nvSpPr>
          <p:cNvPr id="604" name="Google Shape;604;p56"/>
          <p:cNvSpPr txBox="1">
            <a:spLocks noGrp="1"/>
          </p:cNvSpPr>
          <p:nvPr>
            <p:ph type="title"/>
          </p:nvPr>
        </p:nvSpPr>
        <p:spPr>
          <a:xfrm>
            <a:off x="589108" y="938794"/>
            <a:ext cx="6427626" cy="122936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3600"/>
              <a:buFont typeface="Arial"/>
              <a:buNone/>
              <a:defRPr sz="3600" b="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5" name="Google Shape;605;p56"/>
          <p:cNvSpPr txBox="1">
            <a:spLocks noGrp="1"/>
          </p:cNvSpPr>
          <p:nvPr>
            <p:ph type="subTitle" idx="1"/>
          </p:nvPr>
        </p:nvSpPr>
        <p:spPr>
          <a:xfrm>
            <a:off x="602966" y="2267712"/>
            <a:ext cx="5698980" cy="700882"/>
          </a:xfrm>
          <a:prstGeom prst="rect">
            <a:avLst/>
          </a:prstGeom>
          <a:noFill/>
          <a:ln>
            <a:noFill/>
          </a:ln>
        </p:spPr>
        <p:txBody>
          <a:bodyPr spcFirstLastPara="1" wrap="square" lIns="0" tIns="0" rIns="0" bIns="0" anchor="t" anchorCtr="0">
            <a:noAutofit/>
          </a:bodyPr>
          <a:lstStyle>
            <a:lvl1pPr lvl="0" algn="l">
              <a:lnSpc>
                <a:spcPct val="100000"/>
              </a:lnSpc>
              <a:spcBef>
                <a:spcPts val="600"/>
              </a:spcBef>
              <a:spcAft>
                <a:spcPts val="0"/>
              </a:spcAft>
              <a:buSzPts val="2160"/>
              <a:buNone/>
              <a:defRPr sz="2400">
                <a:solidFill>
                  <a:schemeClr val="dk2"/>
                </a:solidFill>
                <a:latin typeface="Arial"/>
                <a:ea typeface="Arial"/>
                <a:cs typeface="Arial"/>
                <a:sym typeface="Aria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pic>
        <p:nvPicPr>
          <p:cNvPr id="606" name="Google Shape;606;p56"/>
          <p:cNvPicPr preferRelativeResize="0"/>
          <p:nvPr/>
        </p:nvPicPr>
        <p:blipFill rotWithShape="1">
          <a:blip r:embed="rId3">
            <a:alphaModFix/>
          </a:blip>
          <a:srcRect/>
          <a:stretch/>
        </p:blipFill>
        <p:spPr>
          <a:xfrm>
            <a:off x="419085" y="6215185"/>
            <a:ext cx="1535550" cy="556262"/>
          </a:xfrm>
          <a:prstGeom prst="rect">
            <a:avLst/>
          </a:prstGeom>
          <a:noFill/>
          <a:ln>
            <a:noFill/>
          </a:ln>
        </p:spPr>
      </p:pic>
      <p:sp>
        <p:nvSpPr>
          <p:cNvPr id="607" name="Google Shape;607;p56"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608" name="Google Shape;608;p56"/>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2_Section Header with Photo">
  <p:cSld name="2_Section Header with Photo">
    <p:bg>
      <p:bgPr>
        <a:solidFill>
          <a:schemeClr val="lt1"/>
        </a:solidFill>
        <a:effectLst/>
      </p:bgPr>
    </p:bg>
    <p:spTree>
      <p:nvGrpSpPr>
        <p:cNvPr id="1" name="Shape 609"/>
        <p:cNvGrpSpPr/>
        <p:nvPr/>
      </p:nvGrpSpPr>
      <p:grpSpPr>
        <a:xfrm>
          <a:off x="0" y="0"/>
          <a:ext cx="0" cy="0"/>
          <a:chOff x="0" y="0"/>
          <a:chExt cx="0" cy="0"/>
        </a:xfrm>
      </p:grpSpPr>
      <p:pic>
        <p:nvPicPr>
          <p:cNvPr id="610" name="Google Shape;610;p57" descr="Photo placeholder"/>
          <p:cNvPicPr preferRelativeResize="0"/>
          <p:nvPr/>
        </p:nvPicPr>
        <p:blipFill rotWithShape="1">
          <a:blip r:embed="rId2">
            <a:alphaModFix/>
          </a:blip>
          <a:srcRect/>
          <a:stretch/>
        </p:blipFill>
        <p:spPr>
          <a:xfrm flipH="1">
            <a:off x="4168346" y="0"/>
            <a:ext cx="8959592" cy="7536286"/>
          </a:xfrm>
          <a:prstGeom prst="rect">
            <a:avLst/>
          </a:prstGeom>
          <a:noFill/>
          <a:ln>
            <a:noFill/>
          </a:ln>
        </p:spPr>
      </p:pic>
      <p:grpSp>
        <p:nvGrpSpPr>
          <p:cNvPr id="611" name="Google Shape;611;p57"/>
          <p:cNvGrpSpPr/>
          <p:nvPr/>
        </p:nvGrpSpPr>
        <p:grpSpPr>
          <a:xfrm>
            <a:off x="-395415" y="-1429266"/>
            <a:ext cx="14317361" cy="9716530"/>
            <a:chOff x="-395415" y="-1429266"/>
            <a:chExt cx="14317361" cy="9716530"/>
          </a:xfrm>
        </p:grpSpPr>
        <p:sp>
          <p:nvSpPr>
            <p:cNvPr id="612" name="Google Shape;612;p57"/>
            <p:cNvSpPr/>
            <p:nvPr/>
          </p:nvSpPr>
          <p:spPr>
            <a:xfrm>
              <a:off x="8930801" y="3599935"/>
              <a:ext cx="3274189" cy="3276521"/>
            </a:xfrm>
            <a:prstGeom prst="triangle">
              <a:avLst>
                <a:gd name="adj" fmla="val 100000"/>
              </a:avLst>
            </a:prstGeom>
            <a:gradFill>
              <a:gsLst>
                <a:gs pos="0">
                  <a:schemeClr val="lt1"/>
                </a:gs>
                <a:gs pos="22000">
                  <a:schemeClr val="lt1"/>
                </a:gs>
                <a:gs pos="100000">
                  <a:srgbClr val="0B5793"/>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613" name="Google Shape;613;p57"/>
            <p:cNvSpPr/>
            <p:nvPr/>
          </p:nvSpPr>
          <p:spPr>
            <a:xfrm rot="10800000">
              <a:off x="-1" y="-36308"/>
              <a:ext cx="12188826" cy="6894307"/>
            </a:xfrm>
            <a:custGeom>
              <a:avLst/>
              <a:gdLst/>
              <a:ahLst/>
              <a:cxnLst/>
              <a:rect l="l" t="t" r="r" b="b"/>
              <a:pathLst>
                <a:path w="12109391" h="6849377" extrusionOk="0">
                  <a:moveTo>
                    <a:pt x="12109391" y="6849377"/>
                  </a:moveTo>
                  <a:lnTo>
                    <a:pt x="0" y="6849377"/>
                  </a:lnTo>
                  <a:lnTo>
                    <a:pt x="6844502" y="0"/>
                  </a:lnTo>
                  <a:lnTo>
                    <a:pt x="12109391" y="0"/>
                  </a:lnTo>
                  <a:close/>
                </a:path>
              </a:pathLst>
            </a:custGeom>
            <a:gradFill>
              <a:gsLst>
                <a:gs pos="0">
                  <a:schemeClr val="lt1"/>
                </a:gs>
                <a:gs pos="22000">
                  <a:schemeClr val="lt1"/>
                </a:gs>
                <a:gs pos="100000">
                  <a:srgbClr val="0B5793"/>
                </a:gs>
              </a:gsLst>
              <a:lin ang="18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614" name="Google Shape;614;p57"/>
            <p:cNvSpPr/>
            <p:nvPr/>
          </p:nvSpPr>
          <p:spPr>
            <a:xfrm rot="2700000">
              <a:off x="9046350" y="3334944"/>
              <a:ext cx="970552" cy="4540137"/>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FFFFFF">
                    <a:alpha val="0"/>
                  </a:srgbClr>
                </a:gs>
                <a:gs pos="24000">
                  <a:srgbClr val="FFFFFF">
                    <a:alpha val="0"/>
                  </a:srgbClr>
                </a:gs>
                <a:gs pos="78000">
                  <a:schemeClr val="dk2"/>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615" name="Google Shape;615;p57"/>
            <p:cNvSpPr/>
            <p:nvPr/>
          </p:nvSpPr>
          <p:spPr>
            <a:xfrm rot="2700000">
              <a:off x="9047425" y="3333044"/>
              <a:ext cx="970552" cy="4540137"/>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FFFFFF">
                    <a:alpha val="0"/>
                  </a:srgbClr>
                </a:gs>
                <a:gs pos="17000">
                  <a:srgbClr val="FFFFFF">
                    <a:alpha val="0"/>
                  </a:srgbClr>
                </a:gs>
                <a:gs pos="83000">
                  <a:schemeClr val="dk2"/>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616" name="Google Shape;616;p57"/>
            <p:cNvSpPr/>
            <p:nvPr/>
          </p:nvSpPr>
          <p:spPr>
            <a:xfrm>
              <a:off x="-395415" y="-1429266"/>
              <a:ext cx="14317361" cy="9716530"/>
            </a:xfrm>
            <a:custGeom>
              <a:avLst/>
              <a:gdLst/>
              <a:ahLst/>
              <a:cxnLst/>
              <a:rect l="l" t="t" r="r" b="b"/>
              <a:pathLst>
                <a:path w="14317361" h="9716530" extrusionOk="0">
                  <a:moveTo>
                    <a:pt x="0" y="0"/>
                  </a:moveTo>
                  <a:lnTo>
                    <a:pt x="13435912" y="0"/>
                  </a:lnTo>
                  <a:lnTo>
                    <a:pt x="13435912" y="281948"/>
                  </a:lnTo>
                  <a:lnTo>
                    <a:pt x="14317361" y="281948"/>
                  </a:lnTo>
                  <a:lnTo>
                    <a:pt x="14317361" y="9451830"/>
                  </a:lnTo>
                  <a:lnTo>
                    <a:pt x="12860585" y="9451830"/>
                  </a:lnTo>
                  <a:lnTo>
                    <a:pt x="12860585" y="9716530"/>
                  </a:lnTo>
                  <a:lnTo>
                    <a:pt x="395415" y="9716530"/>
                  </a:lnTo>
                  <a:lnTo>
                    <a:pt x="395415" y="8287265"/>
                  </a:lnTo>
                  <a:lnTo>
                    <a:pt x="12584239" y="8287265"/>
                  </a:lnTo>
                  <a:lnTo>
                    <a:pt x="12584239" y="1429265"/>
                  </a:lnTo>
                  <a:lnTo>
                    <a:pt x="0" y="1429265"/>
                  </a:lnTo>
                  <a:close/>
                </a:path>
              </a:pathLst>
            </a:custGeom>
            <a:solidFill>
              <a:srgbClr val="EC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grpSp>
      <p:sp>
        <p:nvSpPr>
          <p:cNvPr id="617" name="Google Shape;617;p57"/>
          <p:cNvSpPr txBox="1">
            <a:spLocks noGrp="1"/>
          </p:cNvSpPr>
          <p:nvPr>
            <p:ph type="title"/>
          </p:nvPr>
        </p:nvSpPr>
        <p:spPr>
          <a:xfrm>
            <a:off x="589108" y="938794"/>
            <a:ext cx="6427626" cy="122936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3600"/>
              <a:buFont typeface="Arial"/>
              <a:buNone/>
              <a:defRPr sz="3600" b="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8" name="Google Shape;618;p57"/>
          <p:cNvSpPr txBox="1">
            <a:spLocks noGrp="1"/>
          </p:cNvSpPr>
          <p:nvPr>
            <p:ph type="subTitle" idx="1"/>
          </p:nvPr>
        </p:nvSpPr>
        <p:spPr>
          <a:xfrm>
            <a:off x="602966" y="2267712"/>
            <a:ext cx="5344753" cy="700882"/>
          </a:xfrm>
          <a:prstGeom prst="rect">
            <a:avLst/>
          </a:prstGeom>
          <a:noFill/>
          <a:ln>
            <a:noFill/>
          </a:ln>
        </p:spPr>
        <p:txBody>
          <a:bodyPr spcFirstLastPara="1" wrap="square" lIns="0" tIns="0" rIns="0" bIns="0" anchor="t" anchorCtr="0">
            <a:noAutofit/>
          </a:bodyPr>
          <a:lstStyle>
            <a:lvl1pPr lvl="0" algn="l">
              <a:lnSpc>
                <a:spcPct val="100000"/>
              </a:lnSpc>
              <a:spcBef>
                <a:spcPts val="600"/>
              </a:spcBef>
              <a:spcAft>
                <a:spcPts val="0"/>
              </a:spcAft>
              <a:buSzPts val="2160"/>
              <a:buNone/>
              <a:defRPr sz="2400">
                <a:solidFill>
                  <a:schemeClr val="dk2"/>
                </a:solidFill>
                <a:latin typeface="Arial"/>
                <a:ea typeface="Arial"/>
                <a:cs typeface="Arial"/>
                <a:sym typeface="Aria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pic>
        <p:nvPicPr>
          <p:cNvPr id="619" name="Google Shape;619;p57"/>
          <p:cNvPicPr preferRelativeResize="0"/>
          <p:nvPr/>
        </p:nvPicPr>
        <p:blipFill rotWithShape="1">
          <a:blip r:embed="rId3">
            <a:alphaModFix/>
          </a:blip>
          <a:srcRect/>
          <a:stretch/>
        </p:blipFill>
        <p:spPr>
          <a:xfrm>
            <a:off x="419085" y="6215185"/>
            <a:ext cx="1535550" cy="556262"/>
          </a:xfrm>
          <a:prstGeom prst="rect">
            <a:avLst/>
          </a:prstGeom>
          <a:noFill/>
          <a:ln>
            <a:noFill/>
          </a:ln>
        </p:spPr>
      </p:pic>
      <p:sp>
        <p:nvSpPr>
          <p:cNvPr id="620" name="Google Shape;620;p57"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621" name="Google Shape;621;p57"/>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6_Section Header with Photo">
  <p:cSld name="6_Section Header with Photo">
    <p:bg>
      <p:bgPr>
        <a:solidFill>
          <a:schemeClr val="lt1"/>
        </a:solidFill>
        <a:effectLst/>
      </p:bgPr>
    </p:bg>
    <p:spTree>
      <p:nvGrpSpPr>
        <p:cNvPr id="1" name="Shape 622"/>
        <p:cNvGrpSpPr/>
        <p:nvPr/>
      </p:nvGrpSpPr>
      <p:grpSpPr>
        <a:xfrm>
          <a:off x="0" y="0"/>
          <a:ext cx="0" cy="0"/>
          <a:chOff x="0" y="0"/>
          <a:chExt cx="0" cy="0"/>
        </a:xfrm>
      </p:grpSpPr>
      <p:pic>
        <p:nvPicPr>
          <p:cNvPr id="623" name="Google Shape;623;p58" descr="photo placeholder"/>
          <p:cNvPicPr preferRelativeResize="0"/>
          <p:nvPr/>
        </p:nvPicPr>
        <p:blipFill rotWithShape="1">
          <a:blip r:embed="rId2">
            <a:alphaModFix/>
          </a:blip>
          <a:srcRect l="15569"/>
          <a:stretch/>
        </p:blipFill>
        <p:spPr>
          <a:xfrm flipH="1">
            <a:off x="5335587" y="10835"/>
            <a:ext cx="7309494" cy="7254937"/>
          </a:xfrm>
          <a:custGeom>
            <a:avLst/>
            <a:gdLst/>
            <a:ahLst/>
            <a:cxnLst/>
            <a:rect l="l" t="t" r="r" b="b"/>
            <a:pathLst>
              <a:path w="7309494" h="7254937" extrusionOk="0">
                <a:moveTo>
                  <a:pt x="7309494" y="0"/>
                </a:moveTo>
                <a:lnTo>
                  <a:pt x="0" y="0"/>
                </a:lnTo>
                <a:lnTo>
                  <a:pt x="0" y="7254937"/>
                </a:lnTo>
                <a:lnTo>
                  <a:pt x="7309494" y="7254937"/>
                </a:lnTo>
                <a:close/>
              </a:path>
            </a:pathLst>
          </a:custGeom>
          <a:noFill/>
          <a:ln>
            <a:noFill/>
          </a:ln>
        </p:spPr>
      </p:pic>
      <p:grpSp>
        <p:nvGrpSpPr>
          <p:cNvPr id="624" name="Google Shape;624;p58"/>
          <p:cNvGrpSpPr/>
          <p:nvPr/>
        </p:nvGrpSpPr>
        <p:grpSpPr>
          <a:xfrm>
            <a:off x="-1" y="-1252151"/>
            <a:ext cx="13592433" cy="9274716"/>
            <a:chOff x="-1" y="-1252151"/>
            <a:chExt cx="13592433" cy="9274716"/>
          </a:xfrm>
        </p:grpSpPr>
        <p:sp>
          <p:nvSpPr>
            <p:cNvPr id="625" name="Google Shape;625;p58"/>
            <p:cNvSpPr/>
            <p:nvPr/>
          </p:nvSpPr>
          <p:spPr>
            <a:xfrm rot="10800000">
              <a:off x="-1" y="-1"/>
              <a:ext cx="10873127" cy="6868836"/>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626" name="Google Shape;626;p58"/>
            <p:cNvSpPr/>
            <p:nvPr/>
          </p:nvSpPr>
          <p:spPr>
            <a:xfrm>
              <a:off x="8953727" y="3622877"/>
              <a:ext cx="3251263" cy="3253579"/>
            </a:xfrm>
            <a:prstGeom prst="triangle">
              <a:avLst>
                <a:gd name="adj" fmla="val 100000"/>
              </a:avLst>
            </a:prstGeom>
            <a:gradFill>
              <a:gsLst>
                <a:gs pos="0">
                  <a:schemeClr val="lt1"/>
                </a:gs>
                <a:gs pos="22000">
                  <a:schemeClr val="lt1"/>
                </a:gs>
                <a:gs pos="100000">
                  <a:srgbClr val="0B5793"/>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627" name="Google Shape;627;p58"/>
            <p:cNvSpPr/>
            <p:nvPr/>
          </p:nvSpPr>
          <p:spPr>
            <a:xfrm rot="10800000">
              <a:off x="0" y="-1194487"/>
              <a:ext cx="13311645" cy="8409311"/>
            </a:xfrm>
            <a:custGeom>
              <a:avLst/>
              <a:gdLst/>
              <a:ahLst/>
              <a:cxnLst/>
              <a:rect l="l" t="t" r="r" b="b"/>
              <a:pathLst>
                <a:path w="10873127" h="6868836" extrusionOk="0">
                  <a:moveTo>
                    <a:pt x="10873127" y="6868836"/>
                  </a:moveTo>
                  <a:lnTo>
                    <a:pt x="0" y="6868836"/>
                  </a:lnTo>
                  <a:lnTo>
                    <a:pt x="6863947" y="0"/>
                  </a:lnTo>
                  <a:lnTo>
                    <a:pt x="10873127" y="0"/>
                  </a:lnTo>
                  <a:close/>
                </a:path>
              </a:pathLst>
            </a:custGeom>
            <a:gradFill>
              <a:gsLst>
                <a:gs pos="0">
                  <a:schemeClr val="lt1"/>
                </a:gs>
                <a:gs pos="22000">
                  <a:schemeClr val="lt1"/>
                </a:gs>
                <a:gs pos="100000">
                  <a:srgbClr val="0B5793"/>
                </a:gs>
              </a:gsLst>
              <a:lin ang="18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628" name="Google Shape;628;p58"/>
            <p:cNvSpPr/>
            <p:nvPr/>
          </p:nvSpPr>
          <p:spPr>
            <a:xfrm rot="2700000">
              <a:off x="9046350" y="3334944"/>
              <a:ext cx="970552" cy="4540137"/>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FFFFFF">
                    <a:alpha val="0"/>
                  </a:srgbClr>
                </a:gs>
                <a:gs pos="24000">
                  <a:srgbClr val="FFFFFF">
                    <a:alpha val="0"/>
                  </a:srgbClr>
                </a:gs>
                <a:gs pos="78000">
                  <a:schemeClr val="dk2"/>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629" name="Google Shape;629;p58"/>
            <p:cNvSpPr/>
            <p:nvPr/>
          </p:nvSpPr>
          <p:spPr>
            <a:xfrm>
              <a:off x="0" y="-1252151"/>
              <a:ext cx="13592432" cy="9274716"/>
            </a:xfrm>
            <a:custGeom>
              <a:avLst/>
              <a:gdLst/>
              <a:ahLst/>
              <a:cxnLst/>
              <a:rect l="l" t="t" r="r" b="b"/>
              <a:pathLst>
                <a:path w="13592432" h="9274716" extrusionOk="0">
                  <a:moveTo>
                    <a:pt x="0" y="0"/>
                  </a:moveTo>
                  <a:lnTo>
                    <a:pt x="13592432" y="0"/>
                  </a:lnTo>
                  <a:lnTo>
                    <a:pt x="13592432" y="1260774"/>
                  </a:lnTo>
                  <a:lnTo>
                    <a:pt x="13073277" y="1260774"/>
                  </a:lnTo>
                  <a:lnTo>
                    <a:pt x="13073277" y="9274716"/>
                  </a:lnTo>
                  <a:lnTo>
                    <a:pt x="12188824" y="9274716"/>
                  </a:lnTo>
                  <a:lnTo>
                    <a:pt x="12188824" y="9266091"/>
                  </a:lnTo>
                  <a:lnTo>
                    <a:pt x="0" y="9266091"/>
                  </a:lnTo>
                  <a:lnTo>
                    <a:pt x="0" y="8110151"/>
                  </a:lnTo>
                  <a:lnTo>
                    <a:pt x="12188824" y="8110151"/>
                  </a:lnTo>
                  <a:lnTo>
                    <a:pt x="12188824" y="1260774"/>
                  </a:lnTo>
                  <a:lnTo>
                    <a:pt x="0" y="1260774"/>
                  </a:lnTo>
                  <a:close/>
                </a:path>
              </a:pathLst>
            </a:custGeom>
            <a:solidFill>
              <a:srgbClr val="EC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grpSp>
      <p:sp>
        <p:nvSpPr>
          <p:cNvPr id="630" name="Google Shape;630;p58"/>
          <p:cNvSpPr txBox="1">
            <a:spLocks noGrp="1"/>
          </p:cNvSpPr>
          <p:nvPr>
            <p:ph type="title"/>
          </p:nvPr>
        </p:nvSpPr>
        <p:spPr>
          <a:xfrm>
            <a:off x="589108" y="938794"/>
            <a:ext cx="6427626" cy="122936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3600"/>
              <a:buFont typeface="Arial"/>
              <a:buNone/>
              <a:defRPr sz="3600" b="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1" name="Google Shape;631;p58"/>
          <p:cNvSpPr txBox="1">
            <a:spLocks noGrp="1"/>
          </p:cNvSpPr>
          <p:nvPr>
            <p:ph type="subTitle" idx="1"/>
          </p:nvPr>
        </p:nvSpPr>
        <p:spPr>
          <a:xfrm>
            <a:off x="602966" y="2267712"/>
            <a:ext cx="6423910" cy="700882"/>
          </a:xfrm>
          <a:prstGeom prst="rect">
            <a:avLst/>
          </a:prstGeom>
          <a:noFill/>
          <a:ln>
            <a:noFill/>
          </a:ln>
        </p:spPr>
        <p:txBody>
          <a:bodyPr spcFirstLastPara="1" wrap="square" lIns="0" tIns="0" rIns="0" bIns="0" anchor="t" anchorCtr="0">
            <a:noAutofit/>
          </a:bodyPr>
          <a:lstStyle>
            <a:lvl1pPr lvl="0" algn="l">
              <a:lnSpc>
                <a:spcPct val="100000"/>
              </a:lnSpc>
              <a:spcBef>
                <a:spcPts val="600"/>
              </a:spcBef>
              <a:spcAft>
                <a:spcPts val="0"/>
              </a:spcAft>
              <a:buSzPts val="2160"/>
              <a:buNone/>
              <a:defRPr sz="2400">
                <a:solidFill>
                  <a:schemeClr val="dk2"/>
                </a:solidFill>
                <a:latin typeface="Arial"/>
                <a:ea typeface="Arial"/>
                <a:cs typeface="Arial"/>
                <a:sym typeface="Aria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pic>
        <p:nvPicPr>
          <p:cNvPr id="632" name="Google Shape;632;p58"/>
          <p:cNvPicPr preferRelativeResize="0"/>
          <p:nvPr/>
        </p:nvPicPr>
        <p:blipFill rotWithShape="1">
          <a:blip r:embed="rId3">
            <a:alphaModFix/>
          </a:blip>
          <a:srcRect/>
          <a:stretch/>
        </p:blipFill>
        <p:spPr>
          <a:xfrm>
            <a:off x="419085" y="6215185"/>
            <a:ext cx="1535550" cy="556262"/>
          </a:xfrm>
          <a:prstGeom prst="rect">
            <a:avLst/>
          </a:prstGeom>
          <a:noFill/>
          <a:ln>
            <a:noFill/>
          </a:ln>
        </p:spPr>
      </p:pic>
      <p:sp>
        <p:nvSpPr>
          <p:cNvPr id="633" name="Google Shape;633;p58"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634" name="Google Shape;634;p58"/>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8_Section Header with Photo">
  <p:cSld name="8_Section Header with Photo">
    <p:bg>
      <p:bgPr>
        <a:solidFill>
          <a:schemeClr val="lt1"/>
        </a:solidFill>
        <a:effectLst/>
      </p:bgPr>
    </p:bg>
    <p:spTree>
      <p:nvGrpSpPr>
        <p:cNvPr id="1" name="Shape 635"/>
        <p:cNvGrpSpPr/>
        <p:nvPr/>
      </p:nvGrpSpPr>
      <p:grpSpPr>
        <a:xfrm>
          <a:off x="0" y="0"/>
          <a:ext cx="0" cy="0"/>
          <a:chOff x="0" y="0"/>
          <a:chExt cx="0" cy="0"/>
        </a:xfrm>
      </p:grpSpPr>
      <p:pic>
        <p:nvPicPr>
          <p:cNvPr id="636" name="Google Shape;636;p59" descr="photo placeholder"/>
          <p:cNvPicPr preferRelativeResize="0"/>
          <p:nvPr/>
        </p:nvPicPr>
        <p:blipFill rotWithShape="1">
          <a:blip r:embed="rId2">
            <a:alphaModFix/>
          </a:blip>
          <a:srcRect/>
          <a:stretch/>
        </p:blipFill>
        <p:spPr>
          <a:xfrm>
            <a:off x="3985765" y="1"/>
            <a:ext cx="8203060" cy="6857999"/>
          </a:xfrm>
          <a:prstGeom prst="rect">
            <a:avLst/>
          </a:prstGeom>
          <a:noFill/>
          <a:ln>
            <a:noFill/>
          </a:ln>
        </p:spPr>
      </p:pic>
      <p:grpSp>
        <p:nvGrpSpPr>
          <p:cNvPr id="637" name="Google Shape;637;p59"/>
          <p:cNvGrpSpPr/>
          <p:nvPr/>
        </p:nvGrpSpPr>
        <p:grpSpPr>
          <a:xfrm>
            <a:off x="-1" y="-1252151"/>
            <a:ext cx="13592433" cy="9274716"/>
            <a:chOff x="-1" y="-1252151"/>
            <a:chExt cx="13592433" cy="9274716"/>
          </a:xfrm>
        </p:grpSpPr>
        <p:sp>
          <p:nvSpPr>
            <p:cNvPr id="638" name="Google Shape;638;p59"/>
            <p:cNvSpPr/>
            <p:nvPr/>
          </p:nvSpPr>
          <p:spPr>
            <a:xfrm rot="10800000">
              <a:off x="-1" y="-1"/>
              <a:ext cx="10873127" cy="6868836"/>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639" name="Google Shape;639;p59"/>
            <p:cNvSpPr/>
            <p:nvPr/>
          </p:nvSpPr>
          <p:spPr>
            <a:xfrm>
              <a:off x="8953727" y="3622877"/>
              <a:ext cx="3251263" cy="3253579"/>
            </a:xfrm>
            <a:prstGeom prst="triangle">
              <a:avLst>
                <a:gd name="adj" fmla="val 100000"/>
              </a:avLst>
            </a:prstGeom>
            <a:gradFill>
              <a:gsLst>
                <a:gs pos="0">
                  <a:schemeClr val="lt1"/>
                </a:gs>
                <a:gs pos="22000">
                  <a:schemeClr val="lt1"/>
                </a:gs>
                <a:gs pos="100000">
                  <a:srgbClr val="0B5793"/>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640" name="Google Shape;640;p59"/>
            <p:cNvSpPr/>
            <p:nvPr/>
          </p:nvSpPr>
          <p:spPr>
            <a:xfrm rot="10800000">
              <a:off x="0" y="-1194487"/>
              <a:ext cx="13311645" cy="8409311"/>
            </a:xfrm>
            <a:custGeom>
              <a:avLst/>
              <a:gdLst/>
              <a:ahLst/>
              <a:cxnLst/>
              <a:rect l="l" t="t" r="r" b="b"/>
              <a:pathLst>
                <a:path w="10873127" h="6868836" extrusionOk="0">
                  <a:moveTo>
                    <a:pt x="10873127" y="6868836"/>
                  </a:moveTo>
                  <a:lnTo>
                    <a:pt x="0" y="6868836"/>
                  </a:lnTo>
                  <a:lnTo>
                    <a:pt x="6863947" y="0"/>
                  </a:lnTo>
                  <a:lnTo>
                    <a:pt x="10873127" y="0"/>
                  </a:lnTo>
                  <a:close/>
                </a:path>
              </a:pathLst>
            </a:custGeom>
            <a:gradFill>
              <a:gsLst>
                <a:gs pos="0">
                  <a:schemeClr val="lt1"/>
                </a:gs>
                <a:gs pos="22000">
                  <a:schemeClr val="lt1"/>
                </a:gs>
                <a:gs pos="100000">
                  <a:srgbClr val="0B5793"/>
                </a:gs>
              </a:gsLst>
              <a:lin ang="18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641" name="Google Shape;641;p59"/>
            <p:cNvSpPr/>
            <p:nvPr/>
          </p:nvSpPr>
          <p:spPr>
            <a:xfrm rot="2700000">
              <a:off x="9046350" y="3334944"/>
              <a:ext cx="970552" cy="4540137"/>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FFFFFF">
                    <a:alpha val="0"/>
                  </a:srgbClr>
                </a:gs>
                <a:gs pos="24000">
                  <a:srgbClr val="FFFFFF">
                    <a:alpha val="0"/>
                  </a:srgbClr>
                </a:gs>
                <a:gs pos="78000">
                  <a:schemeClr val="dk2"/>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642" name="Google Shape;642;p59"/>
            <p:cNvSpPr/>
            <p:nvPr/>
          </p:nvSpPr>
          <p:spPr>
            <a:xfrm>
              <a:off x="0" y="-1252151"/>
              <a:ext cx="13592432" cy="9274716"/>
            </a:xfrm>
            <a:custGeom>
              <a:avLst/>
              <a:gdLst/>
              <a:ahLst/>
              <a:cxnLst/>
              <a:rect l="l" t="t" r="r" b="b"/>
              <a:pathLst>
                <a:path w="13592432" h="9274716" extrusionOk="0">
                  <a:moveTo>
                    <a:pt x="0" y="0"/>
                  </a:moveTo>
                  <a:lnTo>
                    <a:pt x="13592432" y="0"/>
                  </a:lnTo>
                  <a:lnTo>
                    <a:pt x="13592432" y="1260774"/>
                  </a:lnTo>
                  <a:lnTo>
                    <a:pt x="13073277" y="1260774"/>
                  </a:lnTo>
                  <a:lnTo>
                    <a:pt x="13073277" y="9274716"/>
                  </a:lnTo>
                  <a:lnTo>
                    <a:pt x="12188824" y="9274716"/>
                  </a:lnTo>
                  <a:lnTo>
                    <a:pt x="12188824" y="9266091"/>
                  </a:lnTo>
                  <a:lnTo>
                    <a:pt x="0" y="9266091"/>
                  </a:lnTo>
                  <a:lnTo>
                    <a:pt x="0" y="8110151"/>
                  </a:lnTo>
                  <a:lnTo>
                    <a:pt x="12188824" y="8110151"/>
                  </a:lnTo>
                  <a:lnTo>
                    <a:pt x="12188824" y="1260774"/>
                  </a:lnTo>
                  <a:lnTo>
                    <a:pt x="0" y="1260774"/>
                  </a:lnTo>
                  <a:close/>
                </a:path>
              </a:pathLst>
            </a:custGeom>
            <a:solidFill>
              <a:srgbClr val="EC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grpSp>
      <p:sp>
        <p:nvSpPr>
          <p:cNvPr id="643" name="Google Shape;643;p59"/>
          <p:cNvSpPr txBox="1">
            <a:spLocks noGrp="1"/>
          </p:cNvSpPr>
          <p:nvPr>
            <p:ph type="title"/>
          </p:nvPr>
        </p:nvSpPr>
        <p:spPr>
          <a:xfrm>
            <a:off x="589108" y="938794"/>
            <a:ext cx="6427626" cy="122936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3600"/>
              <a:buFont typeface="Arial"/>
              <a:buNone/>
              <a:defRPr sz="3600" b="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4" name="Google Shape;644;p59"/>
          <p:cNvSpPr txBox="1">
            <a:spLocks noGrp="1"/>
          </p:cNvSpPr>
          <p:nvPr>
            <p:ph type="subTitle" idx="1"/>
          </p:nvPr>
        </p:nvSpPr>
        <p:spPr>
          <a:xfrm>
            <a:off x="602966" y="2267712"/>
            <a:ext cx="6408402" cy="700882"/>
          </a:xfrm>
          <a:prstGeom prst="rect">
            <a:avLst/>
          </a:prstGeom>
          <a:noFill/>
          <a:ln>
            <a:noFill/>
          </a:ln>
        </p:spPr>
        <p:txBody>
          <a:bodyPr spcFirstLastPara="1" wrap="square" lIns="0" tIns="0" rIns="0" bIns="0" anchor="t" anchorCtr="0">
            <a:noAutofit/>
          </a:bodyPr>
          <a:lstStyle>
            <a:lvl1pPr lvl="0" algn="l">
              <a:lnSpc>
                <a:spcPct val="100000"/>
              </a:lnSpc>
              <a:spcBef>
                <a:spcPts val="600"/>
              </a:spcBef>
              <a:spcAft>
                <a:spcPts val="0"/>
              </a:spcAft>
              <a:buSzPts val="2160"/>
              <a:buNone/>
              <a:defRPr sz="2400">
                <a:solidFill>
                  <a:schemeClr val="dk2"/>
                </a:solidFill>
                <a:latin typeface="Arial"/>
                <a:ea typeface="Arial"/>
                <a:cs typeface="Arial"/>
                <a:sym typeface="Aria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pic>
        <p:nvPicPr>
          <p:cNvPr id="645" name="Google Shape;645;p59"/>
          <p:cNvPicPr preferRelativeResize="0"/>
          <p:nvPr/>
        </p:nvPicPr>
        <p:blipFill rotWithShape="1">
          <a:blip r:embed="rId3">
            <a:alphaModFix/>
          </a:blip>
          <a:srcRect/>
          <a:stretch/>
        </p:blipFill>
        <p:spPr>
          <a:xfrm>
            <a:off x="419085" y="6215185"/>
            <a:ext cx="1535550" cy="556262"/>
          </a:xfrm>
          <a:prstGeom prst="rect">
            <a:avLst/>
          </a:prstGeom>
          <a:noFill/>
          <a:ln>
            <a:noFill/>
          </a:ln>
        </p:spPr>
      </p:pic>
      <p:sp>
        <p:nvSpPr>
          <p:cNvPr id="646" name="Google Shape;646;p59"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647" name="Google Shape;647;p59"/>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Two-Content Balanced – Color">
  <p:cSld name="1_Two-Content Balanced – Color">
    <p:spTree>
      <p:nvGrpSpPr>
        <p:cNvPr id="1" name="Shape 648"/>
        <p:cNvGrpSpPr/>
        <p:nvPr/>
      </p:nvGrpSpPr>
      <p:grpSpPr>
        <a:xfrm>
          <a:off x="0" y="0"/>
          <a:ext cx="0" cy="0"/>
          <a:chOff x="0" y="0"/>
          <a:chExt cx="0" cy="0"/>
        </a:xfrm>
      </p:grpSpPr>
      <p:sp>
        <p:nvSpPr>
          <p:cNvPr id="649" name="Google Shape;649;p60"/>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0" name="Google Shape;650;p60"/>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1"/>
                </a:solidFill>
                <a:latin typeface="Arial"/>
                <a:ea typeface="Arial"/>
                <a:cs typeface="Arial"/>
                <a:sym typeface="Aria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sp>
        <p:nvSpPr>
          <p:cNvPr id="651" name="Google Shape;651;p60"/>
          <p:cNvSpPr txBox="1">
            <a:spLocks noGrp="1"/>
          </p:cNvSpPr>
          <p:nvPr>
            <p:ph type="body" idx="2"/>
          </p:nvPr>
        </p:nvSpPr>
        <p:spPr>
          <a:xfrm>
            <a:off x="0" y="1600201"/>
            <a:ext cx="5893593" cy="4572000"/>
          </a:xfrm>
          <a:prstGeom prst="rect">
            <a:avLst/>
          </a:prstGeom>
          <a:solidFill>
            <a:srgbClr val="05142E"/>
          </a:solidFill>
          <a:ln>
            <a:noFill/>
          </a:ln>
        </p:spPr>
        <p:txBody>
          <a:bodyPr spcFirstLastPara="1" wrap="square" lIns="594350" tIns="457200" rIns="457200" bIns="457200" anchor="t" anchorCtr="0">
            <a:noAutofit/>
          </a:bodyPr>
          <a:lstStyle>
            <a:lvl1pPr marL="457200" lvl="0" indent="-331470" algn="l">
              <a:lnSpc>
                <a:spcPct val="100000"/>
              </a:lnSpc>
              <a:spcBef>
                <a:spcPts val="1200"/>
              </a:spcBef>
              <a:spcAft>
                <a:spcPts val="0"/>
              </a:spcAft>
              <a:buSzPts val="1620"/>
              <a:buChar char="​"/>
              <a:defRPr sz="1800">
                <a:solidFill>
                  <a:schemeClr val="dk2"/>
                </a:solidFill>
              </a:defRPr>
            </a:lvl1pPr>
            <a:lvl2pPr marL="914400" lvl="1" indent="-320040" algn="l">
              <a:lnSpc>
                <a:spcPct val="100000"/>
              </a:lnSpc>
              <a:spcBef>
                <a:spcPts val="600"/>
              </a:spcBef>
              <a:spcAft>
                <a:spcPts val="0"/>
              </a:spcAft>
              <a:buClr>
                <a:schemeClr val="lt1"/>
              </a:buClr>
              <a:buSzPts val="1440"/>
              <a:buChar char="•"/>
              <a:defRPr sz="1600">
                <a:solidFill>
                  <a:schemeClr val="dk2"/>
                </a:solidFill>
              </a:defRPr>
            </a:lvl2pPr>
            <a:lvl3pPr marL="1371600" lvl="2" indent="-308610" algn="l">
              <a:lnSpc>
                <a:spcPct val="100000"/>
              </a:lnSpc>
              <a:spcBef>
                <a:spcPts val="600"/>
              </a:spcBef>
              <a:spcAft>
                <a:spcPts val="0"/>
              </a:spcAft>
              <a:buClr>
                <a:schemeClr val="lt1"/>
              </a:buClr>
              <a:buSzPts val="1260"/>
              <a:buChar char="–"/>
              <a:defRPr sz="1400">
                <a:solidFill>
                  <a:schemeClr val="dk2"/>
                </a:solidFill>
              </a:defRPr>
            </a:lvl3pPr>
            <a:lvl4pPr marL="1828800" lvl="3" indent="-297180" algn="l">
              <a:lnSpc>
                <a:spcPct val="100000"/>
              </a:lnSpc>
              <a:spcBef>
                <a:spcPts val="600"/>
              </a:spcBef>
              <a:spcAft>
                <a:spcPts val="0"/>
              </a:spcAft>
              <a:buClr>
                <a:schemeClr val="lt1"/>
              </a:buClr>
              <a:buSzPts val="1080"/>
              <a:buChar char="•"/>
              <a:defRPr sz="1200">
                <a:solidFill>
                  <a:schemeClr val="dk2"/>
                </a:solidFill>
              </a:defRPr>
            </a:lvl4pPr>
            <a:lvl5pPr marL="2286000" lvl="4" indent="-297179" algn="l">
              <a:lnSpc>
                <a:spcPct val="100000"/>
              </a:lnSpc>
              <a:spcBef>
                <a:spcPts val="600"/>
              </a:spcBef>
              <a:spcAft>
                <a:spcPts val="0"/>
              </a:spcAft>
              <a:buClr>
                <a:schemeClr val="lt1"/>
              </a:buClr>
              <a:buSzPts val="1080"/>
              <a:buChar char="–"/>
              <a:defRPr sz="1200">
                <a:solidFill>
                  <a:schemeClr val="dk2"/>
                </a:solidFill>
              </a:defRPr>
            </a:lvl5pPr>
            <a:lvl6pPr marL="2743200" lvl="5" indent="-331470" algn="l">
              <a:lnSpc>
                <a:spcPct val="100000"/>
              </a:lnSpc>
              <a:spcBef>
                <a:spcPts val="600"/>
              </a:spcBef>
              <a:spcAft>
                <a:spcPts val="0"/>
              </a:spcAft>
              <a:buClr>
                <a:schemeClr val="dk2"/>
              </a:buClr>
              <a:buSzPts val="1620"/>
              <a:buChar char="•"/>
              <a:defRPr sz="1800">
                <a:solidFill>
                  <a:schemeClr val="dk2"/>
                </a:solidFill>
              </a:defRPr>
            </a:lvl6pPr>
            <a:lvl7pPr marL="3200400" lvl="6" indent="-308610" algn="l">
              <a:lnSpc>
                <a:spcPct val="100000"/>
              </a:lnSpc>
              <a:spcBef>
                <a:spcPts val="600"/>
              </a:spcBef>
              <a:spcAft>
                <a:spcPts val="0"/>
              </a:spcAft>
              <a:buClr>
                <a:schemeClr val="dk2"/>
              </a:buClr>
              <a:buSzPts val="1260"/>
              <a:buChar char="-"/>
              <a:defRPr sz="1400">
                <a:solidFill>
                  <a:schemeClr val="dk2"/>
                </a:solidFill>
              </a:defRPr>
            </a:lvl7pPr>
            <a:lvl8pPr marL="3657600" lvl="7" indent="-297179" algn="l">
              <a:lnSpc>
                <a:spcPct val="90000"/>
              </a:lnSpc>
              <a:spcBef>
                <a:spcPts val="600"/>
              </a:spcBef>
              <a:spcAft>
                <a:spcPts val="0"/>
              </a:spcAft>
              <a:buClr>
                <a:schemeClr val="dk2"/>
              </a:buClr>
              <a:buSzPts val="1080"/>
              <a:buChar char="•"/>
              <a:defRPr sz="1200">
                <a:solidFill>
                  <a:schemeClr val="dk2"/>
                </a:solidFill>
              </a:defRPr>
            </a:lvl8pPr>
            <a:lvl9pPr marL="4114800" lvl="8" indent="-331470" algn="l">
              <a:lnSpc>
                <a:spcPct val="100000"/>
              </a:lnSpc>
              <a:spcBef>
                <a:spcPts val="600"/>
              </a:spcBef>
              <a:spcAft>
                <a:spcPts val="0"/>
              </a:spcAft>
              <a:buClr>
                <a:schemeClr val="dk2"/>
              </a:buClr>
              <a:buSzPts val="1620"/>
              <a:buChar char="-"/>
              <a:defRPr sz="1800">
                <a:solidFill>
                  <a:schemeClr val="dk2"/>
                </a:solidFill>
              </a:defRPr>
            </a:lvl9pPr>
          </a:lstStyle>
          <a:p>
            <a:endParaRPr/>
          </a:p>
        </p:txBody>
      </p:sp>
      <p:sp>
        <p:nvSpPr>
          <p:cNvPr id="652" name="Google Shape;652;p60"/>
          <p:cNvSpPr txBox="1">
            <a:spLocks noGrp="1"/>
          </p:cNvSpPr>
          <p:nvPr>
            <p:ph type="body" idx="3"/>
          </p:nvPr>
        </p:nvSpPr>
        <p:spPr>
          <a:xfrm>
            <a:off x="6323381" y="1600201"/>
            <a:ext cx="5865445" cy="4572000"/>
          </a:xfrm>
          <a:prstGeom prst="rect">
            <a:avLst/>
          </a:prstGeom>
          <a:noFill/>
          <a:ln>
            <a:noFill/>
          </a:ln>
        </p:spPr>
        <p:txBody>
          <a:bodyPr spcFirstLastPara="1" wrap="square" lIns="594350" tIns="457200" rIns="457200" bIns="457200" anchor="t" anchorCtr="0">
            <a:noAutofit/>
          </a:bodyPr>
          <a:lstStyle>
            <a:lvl1pPr marL="457200" lvl="0" indent="-331470" algn="l">
              <a:lnSpc>
                <a:spcPct val="100000"/>
              </a:lnSpc>
              <a:spcBef>
                <a:spcPts val="600"/>
              </a:spcBef>
              <a:spcAft>
                <a:spcPts val="0"/>
              </a:spcAft>
              <a:buSzPts val="1620"/>
              <a:buChar char="​"/>
              <a:defRPr sz="1800"/>
            </a:lvl1pPr>
            <a:lvl2pPr marL="914400" lvl="1" indent="-320040" algn="l">
              <a:lnSpc>
                <a:spcPct val="100000"/>
              </a:lnSpc>
              <a:spcBef>
                <a:spcPts val="600"/>
              </a:spcBef>
              <a:spcAft>
                <a:spcPts val="0"/>
              </a:spcAft>
              <a:buSzPts val="1440"/>
              <a:buChar char="•"/>
              <a:defRPr sz="1600"/>
            </a:lvl2pPr>
            <a:lvl3pPr marL="1371600" lvl="2" indent="-308610" algn="l">
              <a:lnSpc>
                <a:spcPct val="100000"/>
              </a:lnSpc>
              <a:spcBef>
                <a:spcPts val="600"/>
              </a:spcBef>
              <a:spcAft>
                <a:spcPts val="0"/>
              </a:spcAft>
              <a:buSzPts val="1260"/>
              <a:buChar char="–"/>
              <a:defRPr sz="1400"/>
            </a:lvl3pPr>
            <a:lvl4pPr marL="1828800" lvl="3" indent="-297180" algn="l">
              <a:lnSpc>
                <a:spcPct val="100000"/>
              </a:lnSpc>
              <a:spcBef>
                <a:spcPts val="600"/>
              </a:spcBef>
              <a:spcAft>
                <a:spcPts val="0"/>
              </a:spcAft>
              <a:buSzPts val="1080"/>
              <a:buChar char="•"/>
              <a:defRPr sz="1200"/>
            </a:lvl4pPr>
            <a:lvl5pPr marL="2286000" lvl="4" indent="-297179" algn="l">
              <a:lnSpc>
                <a:spcPct val="100000"/>
              </a:lnSpc>
              <a:spcBef>
                <a:spcPts val="600"/>
              </a:spcBef>
              <a:spcAft>
                <a:spcPts val="0"/>
              </a:spcAft>
              <a:buSzPts val="1080"/>
              <a:buChar char="–"/>
              <a:defRPr sz="1200"/>
            </a:lvl5pPr>
            <a:lvl6pPr marL="2743200" lvl="5" indent="-297179" algn="l">
              <a:lnSpc>
                <a:spcPct val="100000"/>
              </a:lnSpc>
              <a:spcBef>
                <a:spcPts val="600"/>
              </a:spcBef>
              <a:spcAft>
                <a:spcPts val="0"/>
              </a:spcAft>
              <a:buSzPts val="1080"/>
              <a:buChar char="•"/>
              <a:defRPr sz="1200"/>
            </a:lvl6pPr>
            <a:lvl7pPr marL="3200400" lvl="6" indent="-297179" algn="l">
              <a:lnSpc>
                <a:spcPct val="100000"/>
              </a:lnSpc>
              <a:spcBef>
                <a:spcPts val="600"/>
              </a:spcBef>
              <a:spcAft>
                <a:spcPts val="0"/>
              </a:spcAft>
              <a:buSzPts val="1080"/>
              <a:buChar char="-"/>
              <a:defRPr sz="1200"/>
            </a:lvl7pPr>
            <a:lvl8pPr marL="3657600" lvl="7" indent="-297179" algn="l">
              <a:lnSpc>
                <a:spcPct val="90000"/>
              </a:lnSpc>
              <a:spcBef>
                <a:spcPts val="600"/>
              </a:spcBef>
              <a:spcAft>
                <a:spcPts val="0"/>
              </a:spcAft>
              <a:buSzPts val="1080"/>
              <a:buChar char="•"/>
              <a:defRPr sz="1200"/>
            </a:lvl8pPr>
            <a:lvl9pPr marL="4114800" lvl="8" indent="-297179" algn="l">
              <a:lnSpc>
                <a:spcPct val="100000"/>
              </a:lnSpc>
              <a:spcBef>
                <a:spcPts val="600"/>
              </a:spcBef>
              <a:spcAft>
                <a:spcPts val="0"/>
              </a:spcAft>
              <a:buSzPts val="1080"/>
              <a:buChar char="-"/>
              <a:defRPr sz="1200"/>
            </a:lvl9pPr>
          </a:lstStyle>
          <a:p>
            <a:endParaRPr/>
          </a:p>
        </p:txBody>
      </p:sp>
      <p:sp>
        <p:nvSpPr>
          <p:cNvPr id="653" name="Google Shape;653;p60"/>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bg>
      <p:bgPr>
        <a:gradFill>
          <a:gsLst>
            <a:gs pos="0">
              <a:schemeClr val="lt1"/>
            </a:gs>
            <a:gs pos="22000">
              <a:schemeClr val="lt1"/>
            </a:gs>
            <a:gs pos="100000">
              <a:srgbClr val="0B5793"/>
            </a:gs>
          </a:gsLst>
          <a:lin ang="8400000" scaled="0"/>
        </a:gradFill>
        <a:effectLst/>
      </p:bgPr>
    </p:bg>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589108" y="938794"/>
            <a:ext cx="6427626" cy="122936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3600"/>
              <a:buNone/>
              <a:defRPr sz="36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7"/>
          <p:cNvSpPr txBox="1">
            <a:spLocks noGrp="1"/>
          </p:cNvSpPr>
          <p:nvPr>
            <p:ph type="subTitle" idx="1"/>
          </p:nvPr>
        </p:nvSpPr>
        <p:spPr>
          <a:xfrm>
            <a:off x="602966" y="2270788"/>
            <a:ext cx="6408402" cy="700882"/>
          </a:xfrm>
          <a:prstGeom prst="rect">
            <a:avLst/>
          </a:prstGeom>
          <a:noFill/>
          <a:ln>
            <a:noFill/>
          </a:ln>
        </p:spPr>
        <p:txBody>
          <a:bodyPr spcFirstLastPara="1" wrap="square" lIns="0" tIns="0" rIns="0" bIns="0" anchor="t" anchorCtr="0">
            <a:noAutofit/>
          </a:bodyPr>
          <a:lstStyle>
            <a:lvl1pPr lvl="0" algn="l">
              <a:lnSpc>
                <a:spcPct val="100000"/>
              </a:lnSpc>
              <a:spcBef>
                <a:spcPts val="600"/>
              </a:spcBef>
              <a:spcAft>
                <a:spcPts val="0"/>
              </a:spcAft>
              <a:buSzPts val="2160"/>
              <a:buNone/>
              <a:defRPr sz="24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grpSp>
        <p:nvGrpSpPr>
          <p:cNvPr id="51" name="Google Shape;51;p7"/>
          <p:cNvGrpSpPr/>
          <p:nvPr/>
        </p:nvGrpSpPr>
        <p:grpSpPr>
          <a:xfrm>
            <a:off x="5713789" y="392015"/>
            <a:ext cx="8090713" cy="8090713"/>
            <a:chOff x="5713789" y="392015"/>
            <a:chExt cx="8090713" cy="8090713"/>
          </a:xfrm>
        </p:grpSpPr>
        <p:sp>
          <p:nvSpPr>
            <p:cNvPr id="52" name="Google Shape;52;p7"/>
            <p:cNvSpPr/>
            <p:nvPr/>
          </p:nvSpPr>
          <p:spPr>
            <a:xfrm rot="2700000">
              <a:off x="8616689" y="-141170"/>
              <a:ext cx="2284913" cy="9157084"/>
            </a:xfrm>
            <a:custGeom>
              <a:avLst/>
              <a:gdLst/>
              <a:ahLst/>
              <a:cxnLst/>
              <a:rect l="l" t="t" r="r" b="b"/>
              <a:pathLst>
                <a:path w="2284913" h="9157084" extrusionOk="0">
                  <a:moveTo>
                    <a:pt x="1" y="0"/>
                  </a:moveTo>
                  <a:lnTo>
                    <a:pt x="2284913" y="2284913"/>
                  </a:lnTo>
                  <a:lnTo>
                    <a:pt x="2284913" y="6872172"/>
                  </a:lnTo>
                  <a:lnTo>
                    <a:pt x="0" y="9157084"/>
                  </a:lnTo>
                  <a:close/>
                </a:path>
              </a:pathLst>
            </a:custGeom>
            <a:gradFill>
              <a:gsLst>
                <a:gs pos="0">
                  <a:schemeClr val="accent4"/>
                </a:gs>
                <a:gs pos="24000">
                  <a:schemeClr val="accent4"/>
                </a:gs>
                <a:gs pos="87000">
                  <a:schemeClr val="accent1"/>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53" name="Google Shape;53;p7"/>
            <p:cNvSpPr/>
            <p:nvPr/>
          </p:nvSpPr>
          <p:spPr>
            <a:xfrm rot="2700000">
              <a:off x="9753830" y="1674737"/>
              <a:ext cx="970552" cy="6485190"/>
            </a:xfrm>
            <a:custGeom>
              <a:avLst/>
              <a:gdLst/>
              <a:ahLst/>
              <a:cxnLst/>
              <a:rect l="l" t="t" r="r" b="b"/>
              <a:pathLst>
                <a:path w="970552" h="6485190" extrusionOk="0">
                  <a:moveTo>
                    <a:pt x="1" y="0"/>
                  </a:moveTo>
                  <a:lnTo>
                    <a:pt x="970552" y="970551"/>
                  </a:lnTo>
                  <a:lnTo>
                    <a:pt x="970552" y="5514638"/>
                  </a:lnTo>
                  <a:lnTo>
                    <a:pt x="0" y="6485190"/>
                  </a:lnTo>
                  <a:close/>
                </a:path>
              </a:pathLst>
            </a:custGeom>
            <a:gradFill>
              <a:gsLst>
                <a:gs pos="0">
                  <a:schemeClr val="accent4"/>
                </a:gs>
                <a:gs pos="20000">
                  <a:schemeClr val="accent4"/>
                </a:gs>
                <a:gs pos="74000">
                  <a:schemeClr val="dk2"/>
                </a:gs>
                <a:gs pos="95000">
                  <a:schemeClr val="dk2"/>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grpSp>
      <p:pic>
        <p:nvPicPr>
          <p:cNvPr id="54" name="Google Shape;54;p7"/>
          <p:cNvPicPr preferRelativeResize="0"/>
          <p:nvPr/>
        </p:nvPicPr>
        <p:blipFill rotWithShape="1">
          <a:blip r:embed="rId2">
            <a:alphaModFix/>
          </a:blip>
          <a:srcRect/>
          <a:stretch/>
        </p:blipFill>
        <p:spPr>
          <a:xfrm>
            <a:off x="419085" y="6215185"/>
            <a:ext cx="1535550" cy="556262"/>
          </a:xfrm>
          <a:prstGeom prst="rect">
            <a:avLst/>
          </a:prstGeom>
          <a:noFill/>
          <a:ln>
            <a:noFill/>
          </a:ln>
        </p:spPr>
      </p:pic>
      <p:sp>
        <p:nvSpPr>
          <p:cNvPr id="55" name="Google Shape;55;p7"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56" name="Google Shape;56;p7"/>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wo Content Dynamic – Right">
  <p:cSld name="Two Content Dynamic – Right">
    <p:spTree>
      <p:nvGrpSpPr>
        <p:cNvPr id="1" name="Shape 654"/>
        <p:cNvGrpSpPr/>
        <p:nvPr/>
      </p:nvGrpSpPr>
      <p:grpSpPr>
        <a:xfrm>
          <a:off x="0" y="0"/>
          <a:ext cx="0" cy="0"/>
          <a:chOff x="0" y="0"/>
          <a:chExt cx="0" cy="0"/>
        </a:xfrm>
      </p:grpSpPr>
      <p:sp>
        <p:nvSpPr>
          <p:cNvPr id="655" name="Google Shape;655;p61"/>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6" name="Google Shape;656;p61"/>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1"/>
                </a:solidFill>
                <a:latin typeface="Arial"/>
                <a:ea typeface="Arial"/>
                <a:cs typeface="Arial"/>
                <a:sym typeface="Aria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sp>
        <p:nvSpPr>
          <p:cNvPr id="657" name="Google Shape;657;p61"/>
          <p:cNvSpPr txBox="1">
            <a:spLocks noGrp="1"/>
          </p:cNvSpPr>
          <p:nvPr>
            <p:ph type="body" idx="2"/>
          </p:nvPr>
        </p:nvSpPr>
        <p:spPr>
          <a:xfrm>
            <a:off x="608013" y="1600200"/>
            <a:ext cx="8229600" cy="457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600"/>
              </a:spcBef>
              <a:spcAft>
                <a:spcPts val="0"/>
              </a:spcAft>
              <a:buSzPts val="1800"/>
              <a:buChar char="​"/>
              <a:defRPr/>
            </a:lvl1pPr>
            <a:lvl2pPr marL="914400" lvl="1" indent="-331469" algn="l">
              <a:lnSpc>
                <a:spcPct val="100000"/>
              </a:lnSpc>
              <a:spcBef>
                <a:spcPts val="600"/>
              </a:spcBef>
              <a:spcAft>
                <a:spcPts val="0"/>
              </a:spcAft>
              <a:buSzPts val="1620"/>
              <a:buChar char="•"/>
              <a:defRPr/>
            </a:lvl2pPr>
            <a:lvl3pPr marL="1371600" lvl="2" indent="-320039" algn="l">
              <a:lnSpc>
                <a:spcPct val="100000"/>
              </a:lnSpc>
              <a:spcBef>
                <a:spcPts val="600"/>
              </a:spcBef>
              <a:spcAft>
                <a:spcPts val="0"/>
              </a:spcAft>
              <a:buSzPts val="144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31470" algn="l">
              <a:lnSpc>
                <a:spcPct val="100000"/>
              </a:lnSpc>
              <a:spcBef>
                <a:spcPts val="600"/>
              </a:spcBef>
              <a:spcAft>
                <a:spcPts val="0"/>
              </a:spcAft>
              <a:buSzPts val="162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658" name="Google Shape;658;p61"/>
          <p:cNvSpPr/>
          <p:nvPr/>
        </p:nvSpPr>
        <p:spPr>
          <a:xfrm rot="10800000" flipH="1">
            <a:off x="9294813" y="1589925"/>
            <a:ext cx="2894012" cy="5486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Proxima Nova"/>
              <a:ea typeface="Proxima Nova"/>
              <a:cs typeface="Proxima Nova"/>
              <a:sym typeface="Proxima Nova"/>
            </a:endParaRPr>
          </a:p>
          <a:p>
            <a:pPr marL="0" marR="0" lvl="0" indent="0" algn="ctr" rtl="0">
              <a:spcBef>
                <a:spcPts val="600"/>
              </a:spcBef>
              <a:spcAft>
                <a:spcPts val="0"/>
              </a:spcAft>
              <a:buNone/>
            </a:pPr>
            <a:endParaRPr sz="1200">
              <a:solidFill>
                <a:schemeClr val="lt1"/>
              </a:solidFill>
              <a:latin typeface="Proxima Nova"/>
              <a:ea typeface="Proxima Nova"/>
              <a:cs typeface="Proxima Nova"/>
              <a:sym typeface="Proxima Nova"/>
            </a:endParaRPr>
          </a:p>
        </p:txBody>
      </p:sp>
      <p:sp>
        <p:nvSpPr>
          <p:cNvPr id="659" name="Google Shape;659;p61"/>
          <p:cNvSpPr txBox="1">
            <a:spLocks noGrp="1"/>
          </p:cNvSpPr>
          <p:nvPr>
            <p:ph type="body" idx="3"/>
          </p:nvPr>
        </p:nvSpPr>
        <p:spPr>
          <a:xfrm>
            <a:off x="9294813" y="1644788"/>
            <a:ext cx="2894012" cy="4527411"/>
          </a:xfrm>
          <a:prstGeom prst="rect">
            <a:avLst/>
          </a:prstGeom>
          <a:solidFill>
            <a:srgbClr val="05142E"/>
          </a:solidFill>
          <a:ln>
            <a:noFill/>
          </a:ln>
        </p:spPr>
        <p:txBody>
          <a:bodyPr spcFirstLastPara="1" wrap="square" lIns="457200" tIns="457200" rIns="594350" bIns="457200" anchor="t" anchorCtr="0">
            <a:noAutofit/>
          </a:bodyPr>
          <a:lstStyle>
            <a:lvl1pPr marL="457200" lvl="0" indent="-320040" algn="l">
              <a:lnSpc>
                <a:spcPct val="100000"/>
              </a:lnSpc>
              <a:spcBef>
                <a:spcPts val="600"/>
              </a:spcBef>
              <a:spcAft>
                <a:spcPts val="0"/>
              </a:spcAft>
              <a:buSzPts val="1440"/>
              <a:buChar char="​"/>
              <a:defRPr sz="1600">
                <a:solidFill>
                  <a:schemeClr val="dk2"/>
                </a:solidFill>
              </a:defRPr>
            </a:lvl1pPr>
            <a:lvl2pPr marL="914400" lvl="1" indent="-308610" algn="l">
              <a:lnSpc>
                <a:spcPct val="100000"/>
              </a:lnSpc>
              <a:spcBef>
                <a:spcPts val="600"/>
              </a:spcBef>
              <a:spcAft>
                <a:spcPts val="0"/>
              </a:spcAft>
              <a:buClr>
                <a:schemeClr val="dk2"/>
              </a:buClr>
              <a:buSzPts val="1260"/>
              <a:buChar char="•"/>
              <a:defRPr sz="1400">
                <a:solidFill>
                  <a:schemeClr val="dk2"/>
                </a:solidFill>
              </a:defRPr>
            </a:lvl2pPr>
            <a:lvl3pPr marL="1371600" lvl="2" indent="-297180" algn="l">
              <a:lnSpc>
                <a:spcPct val="100000"/>
              </a:lnSpc>
              <a:spcBef>
                <a:spcPts val="600"/>
              </a:spcBef>
              <a:spcAft>
                <a:spcPts val="0"/>
              </a:spcAft>
              <a:buClr>
                <a:schemeClr val="dk2"/>
              </a:buClr>
              <a:buSzPts val="1080"/>
              <a:buChar char="–"/>
              <a:defRPr sz="1200">
                <a:solidFill>
                  <a:schemeClr val="dk2"/>
                </a:solidFill>
              </a:defRPr>
            </a:lvl3pPr>
            <a:lvl4pPr marL="1828800" lvl="3" indent="-291464" algn="l">
              <a:lnSpc>
                <a:spcPct val="100000"/>
              </a:lnSpc>
              <a:spcBef>
                <a:spcPts val="600"/>
              </a:spcBef>
              <a:spcAft>
                <a:spcPts val="0"/>
              </a:spcAft>
              <a:buClr>
                <a:schemeClr val="dk2"/>
              </a:buClr>
              <a:buSzPts val="990"/>
              <a:buChar char="•"/>
              <a:defRPr sz="1100">
                <a:solidFill>
                  <a:schemeClr val="dk2"/>
                </a:solidFill>
              </a:defRPr>
            </a:lvl4pPr>
            <a:lvl5pPr marL="2286000" lvl="4" indent="-291464" algn="l">
              <a:lnSpc>
                <a:spcPct val="100000"/>
              </a:lnSpc>
              <a:spcBef>
                <a:spcPts val="600"/>
              </a:spcBef>
              <a:spcAft>
                <a:spcPts val="0"/>
              </a:spcAft>
              <a:buClr>
                <a:schemeClr val="dk2"/>
              </a:buClr>
              <a:buSzPts val="990"/>
              <a:buChar char="–"/>
              <a:defRPr sz="1100">
                <a:solidFill>
                  <a:schemeClr val="dk2"/>
                </a:solidFill>
              </a:defRPr>
            </a:lvl5pPr>
            <a:lvl6pPr marL="2743200" lvl="5" indent="-308610" algn="l">
              <a:lnSpc>
                <a:spcPct val="100000"/>
              </a:lnSpc>
              <a:spcBef>
                <a:spcPts val="600"/>
              </a:spcBef>
              <a:spcAft>
                <a:spcPts val="0"/>
              </a:spcAft>
              <a:buClr>
                <a:schemeClr val="dk2"/>
              </a:buClr>
              <a:buSzPts val="1260"/>
              <a:buChar char="•"/>
              <a:defRPr>
                <a:solidFill>
                  <a:schemeClr val="dk2"/>
                </a:solidFill>
              </a:defRPr>
            </a:lvl6pPr>
            <a:lvl7pPr marL="3200400" lvl="6" indent="-308610" algn="l">
              <a:lnSpc>
                <a:spcPct val="100000"/>
              </a:lnSpc>
              <a:spcBef>
                <a:spcPts val="600"/>
              </a:spcBef>
              <a:spcAft>
                <a:spcPts val="0"/>
              </a:spcAft>
              <a:buClr>
                <a:schemeClr val="dk2"/>
              </a:buClr>
              <a:buSzPts val="1260"/>
              <a:buChar char="-"/>
              <a:defRPr>
                <a:solidFill>
                  <a:schemeClr val="dk2"/>
                </a:solidFill>
              </a:defRPr>
            </a:lvl7pPr>
            <a:lvl8pPr marL="3657600" lvl="7" indent="-308609" algn="l">
              <a:lnSpc>
                <a:spcPct val="90000"/>
              </a:lnSpc>
              <a:spcBef>
                <a:spcPts val="600"/>
              </a:spcBef>
              <a:spcAft>
                <a:spcPts val="0"/>
              </a:spcAft>
              <a:buClr>
                <a:schemeClr val="dk2"/>
              </a:buClr>
              <a:buSzPts val="1260"/>
              <a:buChar char="•"/>
              <a:defRPr>
                <a:solidFill>
                  <a:schemeClr val="dk2"/>
                </a:solidFill>
              </a:defRPr>
            </a:lvl8pPr>
            <a:lvl9pPr marL="4114800" lvl="8" indent="-308609" algn="l">
              <a:lnSpc>
                <a:spcPct val="100000"/>
              </a:lnSpc>
              <a:spcBef>
                <a:spcPts val="600"/>
              </a:spcBef>
              <a:spcAft>
                <a:spcPts val="0"/>
              </a:spcAft>
              <a:buClr>
                <a:schemeClr val="dk2"/>
              </a:buClr>
              <a:buSzPts val="1260"/>
              <a:buChar char="-"/>
              <a:defRPr>
                <a:solidFill>
                  <a:schemeClr val="dk2"/>
                </a:solidFill>
              </a:defRPr>
            </a:lvl9pPr>
          </a:lstStyle>
          <a:p>
            <a:endParaRPr/>
          </a:p>
        </p:txBody>
      </p:sp>
      <p:sp>
        <p:nvSpPr>
          <p:cNvPr id="660" name="Google Shape;660;p61"/>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2_Full-Bleed Photo">
  <p:cSld name="2_Full-Bleed Photo">
    <p:bg>
      <p:bgPr>
        <a:blipFill>
          <a:blip r:embed="rId2">
            <a:alphaModFix/>
          </a:blip>
          <a:stretch>
            <a:fillRect/>
          </a:stretch>
        </a:blipFill>
        <a:effectLst/>
      </p:bgPr>
    </p:bg>
    <p:spTree>
      <p:nvGrpSpPr>
        <p:cNvPr id="1" name="Shape 661"/>
        <p:cNvGrpSpPr/>
        <p:nvPr/>
      </p:nvGrpSpPr>
      <p:grpSpPr>
        <a:xfrm>
          <a:off x="0" y="0"/>
          <a:ext cx="0" cy="0"/>
          <a:chOff x="0" y="0"/>
          <a:chExt cx="0" cy="0"/>
        </a:xfrm>
      </p:grpSpPr>
      <p:pic>
        <p:nvPicPr>
          <p:cNvPr id="662" name="Google Shape;662;p62"/>
          <p:cNvPicPr preferRelativeResize="0"/>
          <p:nvPr/>
        </p:nvPicPr>
        <p:blipFill rotWithShape="1">
          <a:blip r:embed="rId3">
            <a:alphaModFix/>
          </a:blip>
          <a:srcRect/>
          <a:stretch/>
        </p:blipFill>
        <p:spPr>
          <a:xfrm>
            <a:off x="-1" y="6766560"/>
            <a:ext cx="12188825" cy="95225"/>
          </a:xfrm>
          <a:prstGeom prst="rect">
            <a:avLst/>
          </a:prstGeom>
          <a:noFill/>
          <a:ln>
            <a:noFill/>
          </a:ln>
        </p:spPr>
      </p:pic>
      <p:pic>
        <p:nvPicPr>
          <p:cNvPr id="663" name="Google Shape;663;p62"/>
          <p:cNvPicPr preferRelativeResize="0"/>
          <p:nvPr/>
        </p:nvPicPr>
        <p:blipFill rotWithShape="1">
          <a:blip r:embed="rId4">
            <a:alphaModFix/>
          </a:blip>
          <a:srcRect/>
          <a:stretch/>
        </p:blipFill>
        <p:spPr>
          <a:xfrm>
            <a:off x="419085" y="6215185"/>
            <a:ext cx="1535550" cy="556262"/>
          </a:xfrm>
          <a:prstGeom prst="rect">
            <a:avLst/>
          </a:prstGeom>
          <a:noFill/>
          <a:ln>
            <a:noFill/>
          </a:ln>
        </p:spPr>
      </p:pic>
      <p:sp>
        <p:nvSpPr>
          <p:cNvPr id="664" name="Google Shape;664;p62"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665" name="Google Shape;665;p62"/>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3_Full-Bleed Photo">
  <p:cSld name="3_Full-Bleed Photo">
    <p:bg>
      <p:bgPr>
        <a:blipFill>
          <a:blip r:embed="rId2">
            <a:alphaModFix/>
          </a:blip>
          <a:stretch>
            <a:fillRect/>
          </a:stretch>
        </a:blipFill>
        <a:effectLst/>
      </p:bgPr>
    </p:bg>
    <p:spTree>
      <p:nvGrpSpPr>
        <p:cNvPr id="1" name="Shape 666"/>
        <p:cNvGrpSpPr/>
        <p:nvPr/>
      </p:nvGrpSpPr>
      <p:grpSpPr>
        <a:xfrm>
          <a:off x="0" y="0"/>
          <a:ext cx="0" cy="0"/>
          <a:chOff x="0" y="0"/>
          <a:chExt cx="0" cy="0"/>
        </a:xfrm>
      </p:grpSpPr>
      <p:pic>
        <p:nvPicPr>
          <p:cNvPr id="667" name="Google Shape;667;p63"/>
          <p:cNvPicPr preferRelativeResize="0"/>
          <p:nvPr/>
        </p:nvPicPr>
        <p:blipFill rotWithShape="1">
          <a:blip r:embed="rId3">
            <a:alphaModFix/>
          </a:blip>
          <a:srcRect/>
          <a:stretch/>
        </p:blipFill>
        <p:spPr>
          <a:xfrm>
            <a:off x="-1" y="6766560"/>
            <a:ext cx="12188825" cy="95225"/>
          </a:xfrm>
          <a:prstGeom prst="rect">
            <a:avLst/>
          </a:prstGeom>
          <a:noFill/>
          <a:ln>
            <a:noFill/>
          </a:ln>
        </p:spPr>
      </p:pic>
      <p:pic>
        <p:nvPicPr>
          <p:cNvPr id="668" name="Google Shape;668;p63"/>
          <p:cNvPicPr preferRelativeResize="0"/>
          <p:nvPr/>
        </p:nvPicPr>
        <p:blipFill rotWithShape="1">
          <a:blip r:embed="rId4">
            <a:alphaModFix/>
          </a:blip>
          <a:srcRect/>
          <a:stretch/>
        </p:blipFill>
        <p:spPr>
          <a:xfrm>
            <a:off x="419085" y="6215185"/>
            <a:ext cx="1535550" cy="556262"/>
          </a:xfrm>
          <a:prstGeom prst="rect">
            <a:avLst/>
          </a:prstGeom>
          <a:noFill/>
          <a:ln>
            <a:noFill/>
          </a:ln>
        </p:spPr>
      </p:pic>
      <p:sp>
        <p:nvSpPr>
          <p:cNvPr id="669" name="Google Shape;669;p63"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©2021 VMware, Inc.</a:t>
            </a:r>
            <a:endParaRPr>
              <a:latin typeface="Proxima Nova"/>
              <a:ea typeface="Proxima Nova"/>
              <a:cs typeface="Proxima Nova"/>
              <a:sym typeface="Proxima Nova"/>
            </a:endParaRPr>
          </a:p>
        </p:txBody>
      </p:sp>
      <p:sp>
        <p:nvSpPr>
          <p:cNvPr id="670" name="Google Shape;670;p63"/>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Grid">
  <p:cSld name="Grid">
    <p:spTree>
      <p:nvGrpSpPr>
        <p:cNvPr id="1" name="Shape 671"/>
        <p:cNvGrpSpPr/>
        <p:nvPr/>
      </p:nvGrpSpPr>
      <p:grpSpPr>
        <a:xfrm>
          <a:off x="0" y="0"/>
          <a:ext cx="0" cy="0"/>
          <a:chOff x="0" y="0"/>
          <a:chExt cx="0" cy="0"/>
        </a:xfrm>
      </p:grpSpPr>
      <p:grpSp>
        <p:nvGrpSpPr>
          <p:cNvPr id="672" name="Google Shape;672;p64"/>
          <p:cNvGrpSpPr/>
          <p:nvPr/>
        </p:nvGrpSpPr>
        <p:grpSpPr>
          <a:xfrm>
            <a:off x="609441" y="1600202"/>
            <a:ext cx="10055941" cy="4580469"/>
            <a:chOff x="609441" y="1600202"/>
            <a:chExt cx="10055941" cy="4580469"/>
          </a:xfrm>
        </p:grpSpPr>
        <p:sp>
          <p:nvSpPr>
            <p:cNvPr id="673" name="Google Shape;673;p64"/>
            <p:cNvSpPr/>
            <p:nvPr/>
          </p:nvSpPr>
          <p:spPr>
            <a:xfrm>
              <a:off x="609441" y="1600203"/>
              <a:ext cx="914203" cy="4580468"/>
            </a:xfrm>
            <a:prstGeom prst="rect">
              <a:avLst/>
            </a:prstGeom>
            <a:solidFill>
              <a:srgbClr val="7030A0">
                <a:alpha val="4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4" name="Google Shape;674;p64"/>
            <p:cNvSpPr/>
            <p:nvPr/>
          </p:nvSpPr>
          <p:spPr>
            <a:xfrm>
              <a:off x="2436448" y="1600202"/>
              <a:ext cx="915282" cy="4580468"/>
            </a:xfrm>
            <a:prstGeom prst="rect">
              <a:avLst/>
            </a:prstGeom>
            <a:solidFill>
              <a:srgbClr val="7030A0">
                <a:alpha val="4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5" name="Google Shape;675;p64"/>
            <p:cNvSpPr/>
            <p:nvPr/>
          </p:nvSpPr>
          <p:spPr>
            <a:xfrm>
              <a:off x="4263453" y="1600202"/>
              <a:ext cx="920909" cy="4580468"/>
            </a:xfrm>
            <a:prstGeom prst="rect">
              <a:avLst/>
            </a:prstGeom>
            <a:solidFill>
              <a:srgbClr val="7030A0">
                <a:alpha val="4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6" name="Google Shape;676;p64"/>
            <p:cNvSpPr/>
            <p:nvPr/>
          </p:nvSpPr>
          <p:spPr>
            <a:xfrm>
              <a:off x="6090459" y="1600202"/>
              <a:ext cx="920909" cy="4580468"/>
            </a:xfrm>
            <a:prstGeom prst="rect">
              <a:avLst/>
            </a:prstGeom>
            <a:solidFill>
              <a:srgbClr val="7030A0">
                <a:alpha val="4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7" name="Google Shape;677;p64"/>
            <p:cNvSpPr/>
            <p:nvPr/>
          </p:nvSpPr>
          <p:spPr>
            <a:xfrm>
              <a:off x="7921943" y="1600202"/>
              <a:ext cx="916431" cy="4580468"/>
            </a:xfrm>
            <a:prstGeom prst="rect">
              <a:avLst/>
            </a:prstGeom>
            <a:solidFill>
              <a:srgbClr val="7030A0">
                <a:alpha val="4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8" name="Google Shape;678;p64"/>
            <p:cNvSpPr/>
            <p:nvPr/>
          </p:nvSpPr>
          <p:spPr>
            <a:xfrm>
              <a:off x="9750028" y="1600202"/>
              <a:ext cx="915354" cy="4580468"/>
            </a:xfrm>
            <a:prstGeom prst="rect">
              <a:avLst/>
            </a:prstGeom>
            <a:solidFill>
              <a:srgbClr val="7030A0">
                <a:alpha val="4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679" name="Google Shape;679;p64"/>
          <p:cNvGrpSpPr/>
          <p:nvPr/>
        </p:nvGrpSpPr>
        <p:grpSpPr>
          <a:xfrm>
            <a:off x="0" y="0"/>
            <a:ext cx="12188826" cy="6858004"/>
            <a:chOff x="0" y="0"/>
            <a:chExt cx="12188826" cy="6858004"/>
          </a:xfrm>
        </p:grpSpPr>
        <p:cxnSp>
          <p:nvCxnSpPr>
            <p:cNvPr id="680" name="Google Shape;680;p64"/>
            <p:cNvCxnSpPr/>
            <p:nvPr/>
          </p:nvCxnSpPr>
          <p:spPr>
            <a:xfrm>
              <a:off x="609601" y="2683"/>
              <a:ext cx="0" cy="6855315"/>
            </a:xfrm>
            <a:prstGeom prst="straightConnector1">
              <a:avLst/>
            </a:prstGeom>
            <a:noFill/>
            <a:ln w="9525" cap="flat" cmpd="sng">
              <a:solidFill>
                <a:schemeClr val="dk1"/>
              </a:solidFill>
              <a:prstDash val="solid"/>
              <a:miter lim="800000"/>
              <a:headEnd type="none" w="sm" len="sm"/>
              <a:tailEnd type="none" w="sm" len="sm"/>
            </a:ln>
          </p:spPr>
        </p:cxnSp>
        <p:cxnSp>
          <p:nvCxnSpPr>
            <p:cNvPr id="681" name="Google Shape;681;p64"/>
            <p:cNvCxnSpPr/>
            <p:nvPr/>
          </p:nvCxnSpPr>
          <p:spPr>
            <a:xfrm>
              <a:off x="1523644"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682" name="Google Shape;682;p64"/>
            <p:cNvCxnSpPr/>
            <p:nvPr/>
          </p:nvCxnSpPr>
          <p:spPr>
            <a:xfrm>
              <a:off x="1980665"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683" name="Google Shape;683;p64"/>
            <p:cNvCxnSpPr/>
            <p:nvPr/>
          </p:nvCxnSpPr>
          <p:spPr>
            <a:xfrm>
              <a:off x="2437686"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684" name="Google Shape;684;p64"/>
            <p:cNvCxnSpPr/>
            <p:nvPr/>
          </p:nvCxnSpPr>
          <p:spPr>
            <a:xfrm>
              <a:off x="2894708"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685" name="Google Shape;685;p64"/>
            <p:cNvCxnSpPr/>
            <p:nvPr/>
          </p:nvCxnSpPr>
          <p:spPr>
            <a:xfrm>
              <a:off x="3351729"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686" name="Google Shape;686;p64"/>
            <p:cNvCxnSpPr/>
            <p:nvPr/>
          </p:nvCxnSpPr>
          <p:spPr>
            <a:xfrm>
              <a:off x="3808750"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687" name="Google Shape;687;p64"/>
            <p:cNvCxnSpPr/>
            <p:nvPr/>
          </p:nvCxnSpPr>
          <p:spPr>
            <a:xfrm>
              <a:off x="4265772"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688" name="Google Shape;688;p64"/>
            <p:cNvCxnSpPr/>
            <p:nvPr/>
          </p:nvCxnSpPr>
          <p:spPr>
            <a:xfrm>
              <a:off x="4722793"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689" name="Google Shape;689;p64"/>
            <p:cNvCxnSpPr/>
            <p:nvPr/>
          </p:nvCxnSpPr>
          <p:spPr>
            <a:xfrm>
              <a:off x="5179814"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690" name="Google Shape;690;p64"/>
            <p:cNvCxnSpPr/>
            <p:nvPr/>
          </p:nvCxnSpPr>
          <p:spPr>
            <a:xfrm>
              <a:off x="5636836"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691" name="Google Shape;691;p64"/>
            <p:cNvCxnSpPr/>
            <p:nvPr/>
          </p:nvCxnSpPr>
          <p:spPr>
            <a:xfrm>
              <a:off x="6093857"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692" name="Google Shape;692;p64"/>
            <p:cNvCxnSpPr/>
            <p:nvPr/>
          </p:nvCxnSpPr>
          <p:spPr>
            <a:xfrm>
              <a:off x="6550878"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693" name="Google Shape;693;p64"/>
            <p:cNvCxnSpPr/>
            <p:nvPr/>
          </p:nvCxnSpPr>
          <p:spPr>
            <a:xfrm>
              <a:off x="7007900"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694" name="Google Shape;694;p64"/>
            <p:cNvCxnSpPr/>
            <p:nvPr/>
          </p:nvCxnSpPr>
          <p:spPr>
            <a:xfrm>
              <a:off x="7464921"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695" name="Google Shape;695;p64"/>
            <p:cNvCxnSpPr/>
            <p:nvPr/>
          </p:nvCxnSpPr>
          <p:spPr>
            <a:xfrm>
              <a:off x="7921943"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696" name="Google Shape;696;p64"/>
            <p:cNvCxnSpPr/>
            <p:nvPr/>
          </p:nvCxnSpPr>
          <p:spPr>
            <a:xfrm>
              <a:off x="8378964"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697" name="Google Shape;697;p64"/>
            <p:cNvCxnSpPr/>
            <p:nvPr/>
          </p:nvCxnSpPr>
          <p:spPr>
            <a:xfrm>
              <a:off x="8835985"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698" name="Google Shape;698;p64"/>
            <p:cNvCxnSpPr/>
            <p:nvPr/>
          </p:nvCxnSpPr>
          <p:spPr>
            <a:xfrm>
              <a:off x="9750028"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699" name="Google Shape;699;p64"/>
            <p:cNvCxnSpPr/>
            <p:nvPr/>
          </p:nvCxnSpPr>
          <p:spPr>
            <a:xfrm>
              <a:off x="9293007"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700" name="Google Shape;700;p64"/>
            <p:cNvCxnSpPr/>
            <p:nvPr/>
          </p:nvCxnSpPr>
          <p:spPr>
            <a:xfrm>
              <a:off x="10207049"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701" name="Google Shape;701;p64"/>
            <p:cNvCxnSpPr/>
            <p:nvPr/>
          </p:nvCxnSpPr>
          <p:spPr>
            <a:xfrm>
              <a:off x="10664071"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702" name="Google Shape;702;p64"/>
            <p:cNvCxnSpPr/>
            <p:nvPr/>
          </p:nvCxnSpPr>
          <p:spPr>
            <a:xfrm>
              <a:off x="11121092"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703" name="Google Shape;703;p64"/>
            <p:cNvCxnSpPr/>
            <p:nvPr/>
          </p:nvCxnSpPr>
          <p:spPr>
            <a:xfrm>
              <a:off x="1066622" y="2683"/>
              <a:ext cx="0" cy="6855315"/>
            </a:xfrm>
            <a:prstGeom prst="straightConnector1">
              <a:avLst/>
            </a:prstGeom>
            <a:noFill/>
            <a:ln w="9525" cap="flat" cmpd="sng">
              <a:solidFill>
                <a:srgbClr val="8AD8FF"/>
              </a:solidFill>
              <a:prstDash val="solid"/>
              <a:miter lim="800000"/>
              <a:headEnd type="none" w="sm" len="sm"/>
              <a:tailEnd type="none" w="sm" len="sm"/>
            </a:ln>
          </p:spPr>
        </p:cxnSp>
        <p:cxnSp>
          <p:nvCxnSpPr>
            <p:cNvPr id="704" name="Google Shape;704;p64"/>
            <p:cNvCxnSpPr/>
            <p:nvPr/>
          </p:nvCxnSpPr>
          <p:spPr>
            <a:xfrm>
              <a:off x="11572105" y="2683"/>
              <a:ext cx="0" cy="6855315"/>
            </a:xfrm>
            <a:prstGeom prst="straightConnector1">
              <a:avLst/>
            </a:prstGeom>
            <a:noFill/>
            <a:ln w="9525" cap="flat" cmpd="sng">
              <a:solidFill>
                <a:schemeClr val="dk1"/>
              </a:solidFill>
              <a:prstDash val="solid"/>
              <a:miter lim="800000"/>
              <a:headEnd type="none" w="sm" len="sm"/>
              <a:tailEnd type="none" w="sm" len="sm"/>
            </a:ln>
          </p:spPr>
        </p:cxnSp>
        <p:cxnSp>
          <p:nvCxnSpPr>
            <p:cNvPr id="705" name="Google Shape;705;p64"/>
            <p:cNvCxnSpPr/>
            <p:nvPr/>
          </p:nvCxnSpPr>
          <p:spPr>
            <a:xfrm>
              <a:off x="6094413" y="-6094413"/>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706" name="Google Shape;706;p64"/>
            <p:cNvCxnSpPr/>
            <p:nvPr/>
          </p:nvCxnSpPr>
          <p:spPr>
            <a:xfrm>
              <a:off x="6094413" y="-5637212"/>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707" name="Google Shape;707;p64"/>
            <p:cNvCxnSpPr/>
            <p:nvPr/>
          </p:nvCxnSpPr>
          <p:spPr>
            <a:xfrm>
              <a:off x="6094413" y="-5180012"/>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708" name="Google Shape;708;p64"/>
            <p:cNvCxnSpPr/>
            <p:nvPr/>
          </p:nvCxnSpPr>
          <p:spPr>
            <a:xfrm>
              <a:off x="6094413" y="-3120239"/>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709" name="Google Shape;709;p64"/>
            <p:cNvCxnSpPr/>
            <p:nvPr/>
          </p:nvCxnSpPr>
          <p:spPr>
            <a:xfrm>
              <a:off x="6094413" y="-2663039"/>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710" name="Google Shape;710;p64"/>
            <p:cNvCxnSpPr/>
            <p:nvPr/>
          </p:nvCxnSpPr>
          <p:spPr>
            <a:xfrm>
              <a:off x="6094413" y="-2205839"/>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711" name="Google Shape;711;p64"/>
            <p:cNvCxnSpPr/>
            <p:nvPr/>
          </p:nvCxnSpPr>
          <p:spPr>
            <a:xfrm>
              <a:off x="6094413" y="-1748639"/>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712" name="Google Shape;712;p64"/>
            <p:cNvCxnSpPr/>
            <p:nvPr/>
          </p:nvCxnSpPr>
          <p:spPr>
            <a:xfrm>
              <a:off x="6094413" y="-1291438"/>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713" name="Google Shape;713;p64"/>
            <p:cNvCxnSpPr/>
            <p:nvPr/>
          </p:nvCxnSpPr>
          <p:spPr>
            <a:xfrm>
              <a:off x="6094413" y="-834238"/>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714" name="Google Shape;714;p64"/>
            <p:cNvCxnSpPr/>
            <p:nvPr/>
          </p:nvCxnSpPr>
          <p:spPr>
            <a:xfrm rot="10800000">
              <a:off x="1" y="5717375"/>
              <a:ext cx="12188825" cy="0"/>
            </a:xfrm>
            <a:prstGeom prst="straightConnector1">
              <a:avLst/>
            </a:prstGeom>
            <a:noFill/>
            <a:ln w="9525" cap="flat" cmpd="sng">
              <a:solidFill>
                <a:srgbClr val="8AD8FF"/>
              </a:solidFill>
              <a:prstDash val="solid"/>
              <a:miter lim="800000"/>
              <a:headEnd type="none" w="sm" len="sm"/>
              <a:tailEnd type="none" w="sm" len="sm"/>
            </a:ln>
          </p:spPr>
        </p:cxnSp>
        <p:cxnSp>
          <p:nvCxnSpPr>
            <p:cNvPr id="715" name="Google Shape;715;p64"/>
            <p:cNvCxnSpPr/>
            <p:nvPr/>
          </p:nvCxnSpPr>
          <p:spPr>
            <a:xfrm>
              <a:off x="6094413" y="763591"/>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716" name="Google Shape;716;p64"/>
            <p:cNvCxnSpPr/>
            <p:nvPr/>
          </p:nvCxnSpPr>
          <p:spPr>
            <a:xfrm>
              <a:off x="6094413" y="-5637213"/>
              <a:ext cx="0" cy="12188826"/>
            </a:xfrm>
            <a:prstGeom prst="straightConnector1">
              <a:avLst/>
            </a:prstGeom>
            <a:noFill/>
            <a:ln w="9525" cap="flat" cmpd="sng">
              <a:solidFill>
                <a:schemeClr val="dk1"/>
              </a:solidFill>
              <a:prstDash val="solid"/>
              <a:miter lim="800000"/>
              <a:headEnd type="none" w="sm" len="sm"/>
              <a:tailEnd type="none" w="sm" len="sm"/>
            </a:ln>
          </p:spPr>
        </p:cxnSp>
        <p:cxnSp>
          <p:nvCxnSpPr>
            <p:cNvPr id="717" name="Google Shape;717;p64"/>
            <p:cNvCxnSpPr/>
            <p:nvPr/>
          </p:nvCxnSpPr>
          <p:spPr>
            <a:xfrm>
              <a:off x="6094413" y="-4951412"/>
              <a:ext cx="0" cy="12188826"/>
            </a:xfrm>
            <a:prstGeom prst="straightConnector1">
              <a:avLst/>
            </a:prstGeom>
            <a:noFill/>
            <a:ln w="9525" cap="flat" cmpd="sng">
              <a:solidFill>
                <a:schemeClr val="dk1"/>
              </a:solidFill>
              <a:prstDash val="solid"/>
              <a:miter lim="800000"/>
              <a:headEnd type="none" w="sm" len="sm"/>
              <a:tailEnd type="none" w="sm" len="sm"/>
            </a:ln>
          </p:spPr>
        </p:cxnSp>
        <p:cxnSp>
          <p:nvCxnSpPr>
            <p:cNvPr id="718" name="Google Shape;718;p64"/>
            <p:cNvCxnSpPr/>
            <p:nvPr/>
          </p:nvCxnSpPr>
          <p:spPr>
            <a:xfrm>
              <a:off x="6094413" y="86256"/>
              <a:ext cx="0" cy="12188826"/>
            </a:xfrm>
            <a:prstGeom prst="straightConnector1">
              <a:avLst/>
            </a:prstGeom>
            <a:noFill/>
            <a:ln w="9525" cap="flat" cmpd="sng">
              <a:solidFill>
                <a:schemeClr val="dk1"/>
              </a:solidFill>
              <a:prstDash val="solid"/>
              <a:miter lim="800000"/>
              <a:headEnd type="none" w="sm" len="sm"/>
              <a:tailEnd type="none" w="sm" len="sm"/>
            </a:ln>
          </p:spPr>
        </p:cxnSp>
        <p:cxnSp>
          <p:nvCxnSpPr>
            <p:cNvPr id="719" name="Google Shape;719;p64"/>
            <p:cNvCxnSpPr/>
            <p:nvPr/>
          </p:nvCxnSpPr>
          <p:spPr>
            <a:xfrm>
              <a:off x="6094413" y="306387"/>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720" name="Google Shape;720;p64"/>
            <p:cNvCxnSpPr/>
            <p:nvPr/>
          </p:nvCxnSpPr>
          <p:spPr>
            <a:xfrm>
              <a:off x="6094413" y="-4034639"/>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721" name="Google Shape;721;p64"/>
            <p:cNvCxnSpPr/>
            <p:nvPr/>
          </p:nvCxnSpPr>
          <p:spPr>
            <a:xfrm>
              <a:off x="6094413" y="-3577439"/>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722" name="Google Shape;722;p64"/>
            <p:cNvCxnSpPr/>
            <p:nvPr/>
          </p:nvCxnSpPr>
          <p:spPr>
            <a:xfrm>
              <a:off x="6094413" y="-4494212"/>
              <a:ext cx="0" cy="12188826"/>
            </a:xfrm>
            <a:prstGeom prst="straightConnector1">
              <a:avLst/>
            </a:prstGeom>
            <a:noFill/>
            <a:ln w="9525" cap="flat" cmpd="sng">
              <a:solidFill>
                <a:schemeClr val="dk1"/>
              </a:solidFill>
              <a:prstDash val="solid"/>
              <a:miter lim="800000"/>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DO NOT USE">
  <p:cSld name="DO NOT USE">
    <p:bg>
      <p:bgPr>
        <a:solidFill>
          <a:srgbClr val="EC7700"/>
        </a:solidFill>
        <a:effectLst/>
      </p:bgPr>
    </p:bg>
    <p:spTree>
      <p:nvGrpSpPr>
        <p:cNvPr id="1" name="Shape 723"/>
        <p:cNvGrpSpPr/>
        <p:nvPr/>
      </p:nvGrpSpPr>
      <p:grpSpPr>
        <a:xfrm>
          <a:off x="0" y="0"/>
          <a:ext cx="0" cy="0"/>
          <a:chOff x="0" y="0"/>
          <a:chExt cx="0" cy="0"/>
        </a:xfrm>
      </p:grpSpPr>
      <p:sp>
        <p:nvSpPr>
          <p:cNvPr id="724" name="Google Shape;724;p65"/>
          <p:cNvSpPr txBox="1"/>
          <p:nvPr/>
        </p:nvSpPr>
        <p:spPr>
          <a:xfrm>
            <a:off x="606392" y="721895"/>
            <a:ext cx="10876547" cy="488000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5400">
                <a:solidFill>
                  <a:schemeClr val="lt1"/>
                </a:solidFill>
                <a:latin typeface="Proxima Nova"/>
                <a:ea typeface="Proxima Nova"/>
                <a:cs typeface="Proxima Nova"/>
                <a:sym typeface="Proxima Nova"/>
              </a:rPr>
              <a:t>DO NOT USE </a:t>
            </a:r>
            <a:endParaRPr>
              <a:latin typeface="Proxima Nova"/>
              <a:ea typeface="Proxima Nova"/>
              <a:cs typeface="Proxima Nova"/>
              <a:sym typeface="Proxima Nova"/>
            </a:endParaRPr>
          </a:p>
          <a:p>
            <a:pPr marL="0" marR="0" lvl="0" indent="0" algn="ctr" rtl="0">
              <a:lnSpc>
                <a:spcPct val="90000"/>
              </a:lnSpc>
              <a:spcBef>
                <a:spcPts val="0"/>
              </a:spcBef>
              <a:spcAft>
                <a:spcPts val="0"/>
              </a:spcAft>
              <a:buNone/>
            </a:pPr>
            <a:endParaRPr sz="5400">
              <a:solidFill>
                <a:schemeClr val="lt1"/>
              </a:solidFill>
              <a:latin typeface="Proxima Nova"/>
              <a:ea typeface="Proxima Nova"/>
              <a:cs typeface="Proxima Nova"/>
              <a:sym typeface="Proxima Nova"/>
            </a:endParaRPr>
          </a:p>
          <a:p>
            <a:pPr marL="0" marR="0" lvl="0" indent="0" algn="ctr" rtl="0">
              <a:lnSpc>
                <a:spcPct val="90000"/>
              </a:lnSpc>
              <a:spcBef>
                <a:spcPts val="0"/>
              </a:spcBef>
              <a:spcAft>
                <a:spcPts val="0"/>
              </a:spcAft>
              <a:buNone/>
            </a:pPr>
            <a:r>
              <a:rPr lang="en-US" sz="5400">
                <a:solidFill>
                  <a:schemeClr val="lt1"/>
                </a:solidFill>
                <a:latin typeface="Proxima Nova"/>
                <a:ea typeface="Proxima Nova"/>
                <a:cs typeface="Proxima Nova"/>
                <a:sym typeface="Proxima Nova"/>
              </a:rPr>
              <a:t>ALL LAYOUTS PAST THIS ARE NOT PART OF THIS TEMPLATE</a:t>
            </a:r>
            <a:endParaRPr>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Content Balanced">
  <p:cSld name="Two-Content Balance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8"/>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1"/>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sp>
        <p:nvSpPr>
          <p:cNvPr id="60" name="Google Shape;60;p8"/>
          <p:cNvSpPr txBox="1">
            <a:spLocks noGrp="1"/>
          </p:cNvSpPr>
          <p:nvPr>
            <p:ph type="body" idx="2"/>
          </p:nvPr>
        </p:nvSpPr>
        <p:spPr>
          <a:xfrm>
            <a:off x="579809" y="1600200"/>
            <a:ext cx="5313783" cy="4572000"/>
          </a:xfrm>
          <a:prstGeom prst="rect">
            <a:avLst/>
          </a:prstGeom>
          <a:noFill/>
          <a:ln>
            <a:noFill/>
          </a:ln>
        </p:spPr>
        <p:txBody>
          <a:bodyPr spcFirstLastPara="1" wrap="square" lIns="0" tIns="0" rIns="0" bIns="0" anchor="t" anchorCtr="0">
            <a:noAutofit/>
          </a:bodyPr>
          <a:lstStyle>
            <a:lvl1pPr marL="457200" lvl="0" indent="-331470" algn="l">
              <a:lnSpc>
                <a:spcPct val="100000"/>
              </a:lnSpc>
              <a:spcBef>
                <a:spcPts val="600"/>
              </a:spcBef>
              <a:spcAft>
                <a:spcPts val="0"/>
              </a:spcAft>
              <a:buSzPts val="1620"/>
              <a:buChar char="​"/>
              <a:defRPr sz="1800"/>
            </a:lvl1pPr>
            <a:lvl2pPr marL="914400" lvl="1" indent="-320040" algn="l">
              <a:lnSpc>
                <a:spcPct val="100000"/>
              </a:lnSpc>
              <a:spcBef>
                <a:spcPts val="600"/>
              </a:spcBef>
              <a:spcAft>
                <a:spcPts val="0"/>
              </a:spcAft>
              <a:buSzPts val="1440"/>
              <a:buChar char="•"/>
              <a:defRPr sz="1600"/>
            </a:lvl2pPr>
            <a:lvl3pPr marL="1371600" lvl="2" indent="-308610" algn="l">
              <a:lnSpc>
                <a:spcPct val="100000"/>
              </a:lnSpc>
              <a:spcBef>
                <a:spcPts val="600"/>
              </a:spcBef>
              <a:spcAft>
                <a:spcPts val="0"/>
              </a:spcAft>
              <a:buSzPts val="1260"/>
              <a:buChar char="–"/>
              <a:defRPr sz="1400"/>
            </a:lvl3pPr>
            <a:lvl4pPr marL="1828800" lvl="3" indent="-297180" algn="l">
              <a:lnSpc>
                <a:spcPct val="100000"/>
              </a:lnSpc>
              <a:spcBef>
                <a:spcPts val="600"/>
              </a:spcBef>
              <a:spcAft>
                <a:spcPts val="0"/>
              </a:spcAft>
              <a:buSzPts val="1080"/>
              <a:buChar char="•"/>
              <a:defRPr sz="1200"/>
            </a:lvl4pPr>
            <a:lvl5pPr marL="2286000" lvl="4" indent="-297179" algn="l">
              <a:lnSpc>
                <a:spcPct val="100000"/>
              </a:lnSpc>
              <a:spcBef>
                <a:spcPts val="600"/>
              </a:spcBef>
              <a:spcAft>
                <a:spcPts val="0"/>
              </a:spcAft>
              <a:buSzPts val="1080"/>
              <a:buChar char="–"/>
              <a:defRPr sz="1200"/>
            </a:lvl5pPr>
            <a:lvl6pPr marL="2743200" lvl="5" indent="-297179" algn="l">
              <a:lnSpc>
                <a:spcPct val="100000"/>
              </a:lnSpc>
              <a:spcBef>
                <a:spcPts val="600"/>
              </a:spcBef>
              <a:spcAft>
                <a:spcPts val="0"/>
              </a:spcAft>
              <a:buSzPts val="1080"/>
              <a:buChar char="•"/>
              <a:defRPr sz="1200"/>
            </a:lvl6pPr>
            <a:lvl7pPr marL="3200400" lvl="6" indent="-297179" algn="l">
              <a:lnSpc>
                <a:spcPct val="100000"/>
              </a:lnSpc>
              <a:spcBef>
                <a:spcPts val="600"/>
              </a:spcBef>
              <a:spcAft>
                <a:spcPts val="0"/>
              </a:spcAft>
              <a:buSzPts val="1080"/>
              <a:buChar char="-"/>
              <a:defRPr sz="1200"/>
            </a:lvl7pPr>
            <a:lvl8pPr marL="3657600" lvl="7" indent="-297179" algn="l">
              <a:lnSpc>
                <a:spcPct val="90000"/>
              </a:lnSpc>
              <a:spcBef>
                <a:spcPts val="600"/>
              </a:spcBef>
              <a:spcAft>
                <a:spcPts val="0"/>
              </a:spcAft>
              <a:buSzPts val="1080"/>
              <a:buChar char="•"/>
              <a:defRPr sz="1200"/>
            </a:lvl8pPr>
            <a:lvl9pPr marL="4114800" lvl="8" indent="-297179" algn="l">
              <a:lnSpc>
                <a:spcPct val="100000"/>
              </a:lnSpc>
              <a:spcBef>
                <a:spcPts val="600"/>
              </a:spcBef>
              <a:spcAft>
                <a:spcPts val="0"/>
              </a:spcAft>
              <a:buSzPts val="1080"/>
              <a:buChar char="-"/>
              <a:defRPr sz="1200"/>
            </a:lvl9pPr>
          </a:lstStyle>
          <a:p>
            <a:endParaRPr/>
          </a:p>
        </p:txBody>
      </p:sp>
      <p:sp>
        <p:nvSpPr>
          <p:cNvPr id="61" name="Google Shape;61;p8"/>
          <p:cNvSpPr txBox="1">
            <a:spLocks noGrp="1"/>
          </p:cNvSpPr>
          <p:nvPr>
            <p:ph type="body" idx="3"/>
          </p:nvPr>
        </p:nvSpPr>
        <p:spPr>
          <a:xfrm>
            <a:off x="6321287" y="1600200"/>
            <a:ext cx="5312700" cy="4572000"/>
          </a:xfrm>
          <a:prstGeom prst="rect">
            <a:avLst/>
          </a:prstGeom>
          <a:noFill/>
          <a:ln>
            <a:noFill/>
          </a:ln>
        </p:spPr>
        <p:txBody>
          <a:bodyPr spcFirstLastPara="1" wrap="square" lIns="0" tIns="0" rIns="0" bIns="0" anchor="t" anchorCtr="0">
            <a:noAutofit/>
          </a:bodyPr>
          <a:lstStyle>
            <a:lvl1pPr marL="457200" lvl="0" indent="-331470" algn="l">
              <a:lnSpc>
                <a:spcPct val="100000"/>
              </a:lnSpc>
              <a:spcBef>
                <a:spcPts val="600"/>
              </a:spcBef>
              <a:spcAft>
                <a:spcPts val="0"/>
              </a:spcAft>
              <a:buSzPts val="1620"/>
              <a:buChar char="​"/>
              <a:defRPr sz="1800"/>
            </a:lvl1pPr>
            <a:lvl2pPr marL="914400" lvl="1" indent="-320040" algn="l">
              <a:lnSpc>
                <a:spcPct val="100000"/>
              </a:lnSpc>
              <a:spcBef>
                <a:spcPts val="600"/>
              </a:spcBef>
              <a:spcAft>
                <a:spcPts val="0"/>
              </a:spcAft>
              <a:buSzPts val="1440"/>
              <a:buChar char="•"/>
              <a:defRPr sz="1600"/>
            </a:lvl2pPr>
            <a:lvl3pPr marL="1371600" lvl="2" indent="-308610" algn="l">
              <a:lnSpc>
                <a:spcPct val="100000"/>
              </a:lnSpc>
              <a:spcBef>
                <a:spcPts val="600"/>
              </a:spcBef>
              <a:spcAft>
                <a:spcPts val="0"/>
              </a:spcAft>
              <a:buSzPts val="1260"/>
              <a:buChar char="–"/>
              <a:defRPr sz="1400"/>
            </a:lvl3pPr>
            <a:lvl4pPr marL="1828800" lvl="3" indent="-297180" algn="l">
              <a:lnSpc>
                <a:spcPct val="100000"/>
              </a:lnSpc>
              <a:spcBef>
                <a:spcPts val="600"/>
              </a:spcBef>
              <a:spcAft>
                <a:spcPts val="0"/>
              </a:spcAft>
              <a:buSzPts val="1080"/>
              <a:buChar char="•"/>
              <a:defRPr sz="1200"/>
            </a:lvl4pPr>
            <a:lvl5pPr marL="2286000" lvl="4" indent="-297179" algn="l">
              <a:lnSpc>
                <a:spcPct val="100000"/>
              </a:lnSpc>
              <a:spcBef>
                <a:spcPts val="600"/>
              </a:spcBef>
              <a:spcAft>
                <a:spcPts val="0"/>
              </a:spcAft>
              <a:buSzPts val="1080"/>
              <a:buChar char="–"/>
              <a:defRPr sz="1200"/>
            </a:lvl5pPr>
            <a:lvl6pPr marL="2743200" lvl="5" indent="-297179" algn="l">
              <a:lnSpc>
                <a:spcPct val="100000"/>
              </a:lnSpc>
              <a:spcBef>
                <a:spcPts val="600"/>
              </a:spcBef>
              <a:spcAft>
                <a:spcPts val="0"/>
              </a:spcAft>
              <a:buSzPts val="1080"/>
              <a:buChar char="•"/>
              <a:defRPr sz="1200"/>
            </a:lvl6pPr>
            <a:lvl7pPr marL="3200400" lvl="6" indent="-297179" algn="l">
              <a:lnSpc>
                <a:spcPct val="100000"/>
              </a:lnSpc>
              <a:spcBef>
                <a:spcPts val="600"/>
              </a:spcBef>
              <a:spcAft>
                <a:spcPts val="0"/>
              </a:spcAft>
              <a:buSzPts val="1080"/>
              <a:buChar char="-"/>
              <a:defRPr sz="1200"/>
            </a:lvl7pPr>
            <a:lvl8pPr marL="3657600" lvl="7" indent="-297179" algn="l">
              <a:lnSpc>
                <a:spcPct val="90000"/>
              </a:lnSpc>
              <a:spcBef>
                <a:spcPts val="600"/>
              </a:spcBef>
              <a:spcAft>
                <a:spcPts val="0"/>
              </a:spcAft>
              <a:buSzPts val="1080"/>
              <a:buChar char="•"/>
              <a:defRPr sz="1200"/>
            </a:lvl8pPr>
            <a:lvl9pPr marL="4114800" lvl="8" indent="-297179" algn="l">
              <a:lnSpc>
                <a:spcPct val="100000"/>
              </a:lnSpc>
              <a:spcBef>
                <a:spcPts val="600"/>
              </a:spcBef>
              <a:spcAft>
                <a:spcPts val="0"/>
              </a:spcAft>
              <a:buSzPts val="1080"/>
              <a:buChar char="-"/>
              <a:defRPr sz="1200"/>
            </a:lvl9pPr>
          </a:lstStyle>
          <a:p>
            <a:endParaRPr/>
          </a:p>
        </p:txBody>
      </p:sp>
      <p:sp>
        <p:nvSpPr>
          <p:cNvPr id="62" name="Google Shape;62;p8"/>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9"/>
          <p:cNvSpPr txBox="1">
            <a:spLocks noGrp="1"/>
          </p:cNvSpPr>
          <p:nvPr>
            <p:ph type="subTitle" idx="1"/>
          </p:nvPr>
        </p:nvSpPr>
        <p:spPr>
          <a:xfrm>
            <a:off x="592866" y="811830"/>
            <a:ext cx="1098794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1"/>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a:endParaRPr/>
          </a:p>
        </p:txBody>
      </p:sp>
      <p:sp>
        <p:nvSpPr>
          <p:cNvPr id="66" name="Google Shape;66;p9"/>
          <p:cNvSpPr txBox="1">
            <a:spLocks noGrp="1"/>
          </p:cNvSpPr>
          <p:nvPr>
            <p:ph type="body" idx="2"/>
          </p:nvPr>
        </p:nvSpPr>
        <p:spPr>
          <a:xfrm>
            <a:off x="616505" y="1600201"/>
            <a:ext cx="10972800" cy="457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500"/>
              </a:spcBef>
              <a:spcAft>
                <a:spcPts val="0"/>
              </a:spcAft>
              <a:buSzPts val="1800"/>
              <a:buChar char="​"/>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08610" algn="l">
              <a:lnSpc>
                <a:spcPct val="100000"/>
              </a:lnSpc>
              <a:spcBef>
                <a:spcPts val="600"/>
              </a:spcBef>
              <a:spcAft>
                <a:spcPts val="0"/>
              </a:spcAft>
              <a:buSzPts val="1260"/>
              <a:buChar char="–"/>
              <a:defRPr/>
            </a:lvl5pPr>
            <a:lvl6pPr marL="2743200" lvl="5" indent="-308610" algn="l">
              <a:lnSpc>
                <a:spcPct val="100000"/>
              </a:lnSpc>
              <a:spcBef>
                <a:spcPts val="600"/>
              </a:spcBef>
              <a:spcAft>
                <a:spcPts val="0"/>
              </a:spcAft>
              <a:buSzPts val="1260"/>
              <a:buChar char="•"/>
              <a:defRPr/>
            </a:lvl6pPr>
            <a:lvl7pPr marL="3200400" lvl="6" indent="-331470" algn="l">
              <a:lnSpc>
                <a:spcPct val="100000"/>
              </a:lnSpc>
              <a:spcBef>
                <a:spcPts val="600"/>
              </a:spcBef>
              <a:spcAft>
                <a:spcPts val="0"/>
              </a:spcAft>
              <a:buSzPts val="1620"/>
              <a:buChar char="-"/>
              <a:defRPr/>
            </a:lvl7pPr>
            <a:lvl8pPr marL="3657600" lvl="7" indent="-331470" algn="l">
              <a:lnSpc>
                <a:spcPct val="90000"/>
              </a:lnSpc>
              <a:spcBef>
                <a:spcPts val="600"/>
              </a:spcBef>
              <a:spcAft>
                <a:spcPts val="0"/>
              </a:spcAft>
              <a:buSzPts val="1620"/>
              <a:buChar char="•"/>
              <a:defRPr/>
            </a:lvl8pPr>
            <a:lvl9pPr marL="4114800" lvl="8" indent="-331470" algn="l">
              <a:lnSpc>
                <a:spcPct val="100000"/>
              </a:lnSpc>
              <a:spcBef>
                <a:spcPts val="600"/>
              </a:spcBef>
              <a:spcAft>
                <a:spcPts val="0"/>
              </a:spcAft>
              <a:buSzPts val="1620"/>
              <a:buChar char="-"/>
              <a:defRPr/>
            </a:lvl9pPr>
          </a:lstStyle>
          <a:p>
            <a:endParaRPr/>
          </a:p>
        </p:txBody>
      </p:sp>
      <p:sp>
        <p:nvSpPr>
          <p:cNvPr id="67" name="Google Shape;67;p9"/>
          <p:cNvSpPr txBox="1"/>
          <p:nvPr/>
        </p:nvSpPr>
        <p:spPr>
          <a:xfrm>
            <a:off x="11490941" y="6464808"/>
            <a:ext cx="437990" cy="18288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Subtitle and Content_1">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579809" y="412751"/>
            <a:ext cx="11001000" cy="3810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2"/>
              </a:buClr>
              <a:buSzPts val="28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 name="Google Shape;70;p10"/>
          <p:cNvSpPr txBox="1">
            <a:spLocks noGrp="1"/>
          </p:cNvSpPr>
          <p:nvPr>
            <p:ph type="body" idx="1"/>
          </p:nvPr>
        </p:nvSpPr>
        <p:spPr>
          <a:xfrm>
            <a:off x="616505" y="1353312"/>
            <a:ext cx="10972800" cy="48189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500"/>
              </a:spcBef>
              <a:spcAft>
                <a:spcPts val="0"/>
              </a:spcAft>
              <a:buSzPts val="1800"/>
              <a:buChar char="​"/>
              <a:defRPr/>
            </a:lvl1pPr>
            <a:lvl2pPr marL="914400" lvl="1" indent="-331469" algn="l" rtl="0">
              <a:lnSpc>
                <a:spcPct val="100000"/>
              </a:lnSpc>
              <a:spcBef>
                <a:spcPts val="300"/>
              </a:spcBef>
              <a:spcAft>
                <a:spcPts val="0"/>
              </a:spcAft>
              <a:buSzPts val="1620"/>
              <a:buChar char="•"/>
              <a:defRPr/>
            </a:lvl2pPr>
            <a:lvl3pPr marL="1371600" lvl="2" indent="-331469" algn="l" rtl="0">
              <a:lnSpc>
                <a:spcPct val="100000"/>
              </a:lnSpc>
              <a:spcBef>
                <a:spcPts val="600"/>
              </a:spcBef>
              <a:spcAft>
                <a:spcPts val="0"/>
              </a:spcAft>
              <a:buSzPts val="1620"/>
              <a:buChar char="–"/>
              <a:defRPr/>
            </a:lvl3pPr>
            <a:lvl4pPr marL="1828800" lvl="3" indent="-331469" algn="l" rtl="0">
              <a:lnSpc>
                <a:spcPct val="100000"/>
              </a:lnSpc>
              <a:spcBef>
                <a:spcPts val="600"/>
              </a:spcBef>
              <a:spcAft>
                <a:spcPts val="0"/>
              </a:spcAft>
              <a:buSzPts val="1620"/>
              <a:buChar char="•"/>
              <a:defRPr/>
            </a:lvl4pPr>
            <a:lvl5pPr marL="2286000" lvl="4" indent="-308610" algn="l" rtl="0">
              <a:lnSpc>
                <a:spcPct val="100000"/>
              </a:lnSpc>
              <a:spcBef>
                <a:spcPts val="600"/>
              </a:spcBef>
              <a:spcAft>
                <a:spcPts val="0"/>
              </a:spcAft>
              <a:buSzPts val="1260"/>
              <a:buChar char="–"/>
              <a:defRPr/>
            </a:lvl5pPr>
            <a:lvl6pPr marL="2743200" lvl="5" indent="-308610" algn="l" rtl="0">
              <a:lnSpc>
                <a:spcPct val="100000"/>
              </a:lnSpc>
              <a:spcBef>
                <a:spcPts val="600"/>
              </a:spcBef>
              <a:spcAft>
                <a:spcPts val="0"/>
              </a:spcAft>
              <a:buSzPts val="1260"/>
              <a:buChar char="•"/>
              <a:defRPr/>
            </a:lvl6pPr>
            <a:lvl7pPr marL="3200400" lvl="6" indent="-331470" algn="l" rtl="0">
              <a:lnSpc>
                <a:spcPct val="100000"/>
              </a:lnSpc>
              <a:spcBef>
                <a:spcPts val="600"/>
              </a:spcBef>
              <a:spcAft>
                <a:spcPts val="0"/>
              </a:spcAft>
              <a:buSzPts val="1620"/>
              <a:buChar char="-"/>
              <a:defRPr/>
            </a:lvl7pPr>
            <a:lvl8pPr marL="3657600" lvl="7" indent="-331470" algn="l" rtl="0">
              <a:lnSpc>
                <a:spcPct val="90000"/>
              </a:lnSpc>
              <a:spcBef>
                <a:spcPts val="600"/>
              </a:spcBef>
              <a:spcAft>
                <a:spcPts val="0"/>
              </a:spcAft>
              <a:buSzPts val="1620"/>
              <a:buChar char="•"/>
              <a:defRPr/>
            </a:lvl8pPr>
            <a:lvl9pPr marL="4114800" lvl="8" indent="-331470" algn="l" rtl="0">
              <a:lnSpc>
                <a:spcPct val="100000"/>
              </a:lnSpc>
              <a:spcBef>
                <a:spcPts val="600"/>
              </a:spcBef>
              <a:spcAft>
                <a:spcPts val="0"/>
              </a:spcAft>
              <a:buSzPts val="1620"/>
              <a:buChar char="-"/>
              <a:defRPr/>
            </a:lvl9pPr>
          </a:lstStyle>
          <a:p>
            <a:endParaRPr/>
          </a:p>
        </p:txBody>
      </p:sp>
      <p:sp>
        <p:nvSpPr>
          <p:cNvPr id="71" name="Google Shape;71;p10"/>
          <p:cNvSpPr txBox="1"/>
          <p:nvPr/>
        </p:nvSpPr>
        <p:spPr>
          <a:xfrm>
            <a:off x="11490941" y="6464808"/>
            <a:ext cx="438000" cy="1830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dk2"/>
              </a:buClr>
              <a:buSzPts val="2800"/>
              <a:buFont typeface="Proxima Nova"/>
              <a:buNone/>
              <a:defRPr sz="2800" i="0" u="none" strike="noStrike" cap="none">
                <a:solidFill>
                  <a:schemeClr val="dk2"/>
                </a:solidFill>
                <a:latin typeface="Proxima Nova"/>
                <a:ea typeface="Proxima Nova"/>
                <a:cs typeface="Proxima Nova"/>
                <a:sym typeface="Proxima Nova"/>
              </a:defRPr>
            </a:lvl1pPr>
            <a:lvl2pPr lvl="1">
              <a:spcBef>
                <a:spcPts val="0"/>
              </a:spcBef>
              <a:spcAft>
                <a:spcPts val="0"/>
              </a:spcAft>
              <a:buSzPts val="1400"/>
              <a:buFont typeface="Proxima Nova"/>
              <a:buNone/>
              <a:defRPr sz="1800">
                <a:latin typeface="Proxima Nova"/>
                <a:ea typeface="Proxima Nova"/>
                <a:cs typeface="Proxima Nova"/>
                <a:sym typeface="Proxima Nova"/>
              </a:defRPr>
            </a:lvl2pPr>
            <a:lvl3pPr lvl="2">
              <a:spcBef>
                <a:spcPts val="0"/>
              </a:spcBef>
              <a:spcAft>
                <a:spcPts val="0"/>
              </a:spcAft>
              <a:buSzPts val="1400"/>
              <a:buFont typeface="Proxima Nova"/>
              <a:buNone/>
              <a:defRPr sz="1800">
                <a:latin typeface="Proxima Nova"/>
                <a:ea typeface="Proxima Nova"/>
                <a:cs typeface="Proxima Nova"/>
                <a:sym typeface="Proxima Nova"/>
              </a:defRPr>
            </a:lvl3pPr>
            <a:lvl4pPr lvl="3">
              <a:spcBef>
                <a:spcPts val="0"/>
              </a:spcBef>
              <a:spcAft>
                <a:spcPts val="0"/>
              </a:spcAft>
              <a:buSzPts val="1400"/>
              <a:buFont typeface="Proxima Nova"/>
              <a:buNone/>
              <a:defRPr sz="1800">
                <a:latin typeface="Proxima Nova"/>
                <a:ea typeface="Proxima Nova"/>
                <a:cs typeface="Proxima Nova"/>
                <a:sym typeface="Proxima Nova"/>
              </a:defRPr>
            </a:lvl4pPr>
            <a:lvl5pPr lvl="4">
              <a:spcBef>
                <a:spcPts val="0"/>
              </a:spcBef>
              <a:spcAft>
                <a:spcPts val="0"/>
              </a:spcAft>
              <a:buSzPts val="1400"/>
              <a:buFont typeface="Proxima Nova"/>
              <a:buNone/>
              <a:defRPr sz="1800">
                <a:latin typeface="Proxima Nova"/>
                <a:ea typeface="Proxima Nova"/>
                <a:cs typeface="Proxima Nova"/>
                <a:sym typeface="Proxima Nova"/>
              </a:defRPr>
            </a:lvl5pPr>
            <a:lvl6pPr lvl="5">
              <a:spcBef>
                <a:spcPts val="0"/>
              </a:spcBef>
              <a:spcAft>
                <a:spcPts val="0"/>
              </a:spcAft>
              <a:buSzPts val="1400"/>
              <a:buFont typeface="Proxima Nova"/>
              <a:buNone/>
              <a:defRPr sz="1800">
                <a:latin typeface="Proxima Nova"/>
                <a:ea typeface="Proxima Nova"/>
                <a:cs typeface="Proxima Nova"/>
                <a:sym typeface="Proxima Nova"/>
              </a:defRPr>
            </a:lvl6pPr>
            <a:lvl7pPr lvl="6">
              <a:spcBef>
                <a:spcPts val="0"/>
              </a:spcBef>
              <a:spcAft>
                <a:spcPts val="0"/>
              </a:spcAft>
              <a:buSzPts val="1400"/>
              <a:buFont typeface="Proxima Nova"/>
              <a:buNone/>
              <a:defRPr sz="1800">
                <a:latin typeface="Proxima Nova"/>
                <a:ea typeface="Proxima Nova"/>
                <a:cs typeface="Proxima Nova"/>
                <a:sym typeface="Proxima Nova"/>
              </a:defRPr>
            </a:lvl7pPr>
            <a:lvl8pPr lvl="7">
              <a:spcBef>
                <a:spcPts val="0"/>
              </a:spcBef>
              <a:spcAft>
                <a:spcPts val="0"/>
              </a:spcAft>
              <a:buSzPts val="1400"/>
              <a:buFont typeface="Proxima Nova"/>
              <a:buNone/>
              <a:defRPr sz="1800">
                <a:latin typeface="Proxima Nova"/>
                <a:ea typeface="Proxima Nova"/>
                <a:cs typeface="Proxima Nova"/>
                <a:sym typeface="Proxima Nova"/>
              </a:defRPr>
            </a:lvl8pPr>
            <a:lvl9pPr lvl="8">
              <a:spcBef>
                <a:spcPts val="0"/>
              </a:spcBef>
              <a:spcAft>
                <a:spcPts val="0"/>
              </a:spcAft>
              <a:buSzPts val="1400"/>
              <a:buFont typeface="Proxima Nova"/>
              <a:buNone/>
              <a:defRPr sz="1800">
                <a:latin typeface="Proxima Nova"/>
                <a:ea typeface="Proxima Nova"/>
                <a:cs typeface="Proxima Nova"/>
                <a:sym typeface="Proxima Nova"/>
              </a:defRPr>
            </a:lvl9pPr>
          </a:lstStyle>
          <a:p>
            <a:endParaRPr/>
          </a:p>
        </p:txBody>
      </p:sp>
      <p:sp>
        <p:nvSpPr>
          <p:cNvPr id="11" name="Google Shape;11;p1"/>
          <p:cNvSpPr txBox="1">
            <a:spLocks noGrp="1"/>
          </p:cNvSpPr>
          <p:nvPr>
            <p:ph type="body" idx="1"/>
          </p:nvPr>
        </p:nvSpPr>
        <p:spPr>
          <a:xfrm>
            <a:off x="609441" y="1600203"/>
            <a:ext cx="10969943" cy="4580461"/>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600"/>
              </a:spcBef>
              <a:spcAft>
                <a:spcPts val="0"/>
              </a:spcAft>
              <a:buClr>
                <a:srgbClr val="F7F7F7"/>
              </a:buClr>
              <a:buSzPts val="1800"/>
              <a:buFont typeface="Proxima Nova"/>
              <a:buChar char="​"/>
              <a:defRPr sz="2000" i="0" u="none" strike="noStrike" cap="none">
                <a:solidFill>
                  <a:schemeClr val="dk2"/>
                </a:solidFill>
                <a:latin typeface="Proxima Nova"/>
                <a:ea typeface="Proxima Nova"/>
                <a:cs typeface="Proxima Nova"/>
                <a:sym typeface="Proxima Nova"/>
              </a:defRPr>
            </a:lvl1pPr>
            <a:lvl2pPr marL="914400" marR="0" lvl="1" indent="-331469" algn="l" rtl="0">
              <a:lnSpc>
                <a:spcPct val="100000"/>
              </a:lnSpc>
              <a:spcBef>
                <a:spcPts val="600"/>
              </a:spcBef>
              <a:spcAft>
                <a:spcPts val="0"/>
              </a:spcAft>
              <a:buClr>
                <a:schemeClr val="dk2"/>
              </a:buClr>
              <a:buSzPts val="1620"/>
              <a:buFont typeface="Proxima Nova"/>
              <a:buChar char="•"/>
              <a:defRPr sz="1800" i="0" u="none" strike="noStrike" cap="none">
                <a:solidFill>
                  <a:schemeClr val="dk2"/>
                </a:solidFill>
                <a:latin typeface="Proxima Nova"/>
                <a:ea typeface="Proxima Nova"/>
                <a:cs typeface="Proxima Nova"/>
                <a:sym typeface="Proxima Nova"/>
              </a:defRPr>
            </a:lvl2pPr>
            <a:lvl3pPr marL="1371600" marR="0" lvl="2" indent="-320039" algn="l" rtl="0">
              <a:lnSpc>
                <a:spcPct val="100000"/>
              </a:lnSpc>
              <a:spcBef>
                <a:spcPts val="600"/>
              </a:spcBef>
              <a:spcAft>
                <a:spcPts val="0"/>
              </a:spcAft>
              <a:buClr>
                <a:schemeClr val="dk2"/>
              </a:buClr>
              <a:buSzPts val="1440"/>
              <a:buFont typeface="Proxima Nova"/>
              <a:buChar char="–"/>
              <a:defRPr sz="1600" i="0" u="none" strike="noStrike" cap="none">
                <a:solidFill>
                  <a:schemeClr val="dk2"/>
                </a:solidFill>
                <a:latin typeface="Proxima Nova"/>
                <a:ea typeface="Proxima Nova"/>
                <a:cs typeface="Proxima Nova"/>
                <a:sym typeface="Proxima Nova"/>
              </a:defRPr>
            </a:lvl3pPr>
            <a:lvl4pPr marL="1828800" marR="0" lvl="3" indent="-308610"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4pPr>
            <a:lvl5pPr marL="2286000" marR="0" lvl="4" indent="-308610"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5pPr>
            <a:lvl6pPr marL="2743200" marR="0" lvl="5" indent="-308610"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6pPr>
            <a:lvl7pPr marL="3200400" marR="0" lvl="6" indent="-308610"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7pPr>
            <a:lvl8pPr marL="3657600" marR="0" lvl="7" indent="-308609" algn="l" rtl="0">
              <a:lnSpc>
                <a:spcPct val="9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8pPr>
            <a:lvl9pPr marL="4114800" marR="0" lvl="8" indent="-308609" algn="l" rtl="0">
              <a:lnSpc>
                <a:spcPct val="100000"/>
              </a:lnSpc>
              <a:spcBef>
                <a:spcPts val="600"/>
              </a:spcBef>
              <a:spcAft>
                <a:spcPts val="0"/>
              </a:spcAft>
              <a:buClr>
                <a:schemeClr val="dk2"/>
              </a:buClr>
              <a:buSzPts val="1260"/>
              <a:buFont typeface="Proxima Nova"/>
              <a:buChar char="-"/>
              <a:defRPr sz="1400" i="0" u="none" strike="noStrike" cap="none">
                <a:solidFill>
                  <a:schemeClr val="dk2"/>
                </a:solidFill>
                <a:latin typeface="Proxima Nova"/>
                <a:ea typeface="Proxima Nova"/>
                <a:cs typeface="Proxima Nova"/>
                <a:sym typeface="Proxima Nova"/>
              </a:defRPr>
            </a:lvl9pPr>
          </a:lstStyle>
          <a:p>
            <a:endParaRPr/>
          </a:p>
        </p:txBody>
      </p:sp>
      <p:pic>
        <p:nvPicPr>
          <p:cNvPr id="12" name="Google Shape;12;p1"/>
          <p:cNvPicPr preferRelativeResize="0"/>
          <p:nvPr/>
        </p:nvPicPr>
        <p:blipFill rotWithShape="1">
          <a:blip r:embed="rId66">
            <a:alphaModFix/>
          </a:blip>
          <a:srcRect/>
          <a:stretch/>
        </p:blipFill>
        <p:spPr>
          <a:xfrm>
            <a:off x="-1" y="6766560"/>
            <a:ext cx="12188825" cy="95225"/>
          </a:xfrm>
          <a:prstGeom prst="rect">
            <a:avLst/>
          </a:prstGeom>
          <a:noFill/>
          <a:ln>
            <a:noFill/>
          </a:ln>
        </p:spPr>
      </p:pic>
      <p:sp>
        <p:nvSpPr>
          <p:cNvPr id="13" name="Google Shape;13;p1"/>
          <p:cNvSpPr txBox="1">
            <a:spLocks noGrp="1"/>
          </p:cNvSpPr>
          <p:nvPr>
            <p:ph type="ftr" idx="11"/>
          </p:nvPr>
        </p:nvSpPr>
        <p:spPr>
          <a:xfrm>
            <a:off x="4037013" y="735203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Font typeface="Proxima Nova"/>
              <a:buNone/>
              <a:defRPr sz="1200" i="0" u="none" strike="noStrike" cap="none">
                <a:solidFill>
                  <a:srgbClr val="F5F5F5"/>
                </a:solidFill>
                <a:latin typeface="Proxima Nova"/>
                <a:ea typeface="Proxima Nova"/>
                <a:cs typeface="Proxima Nova"/>
                <a:sym typeface="Proxima Nova"/>
              </a:defRPr>
            </a:lvl1pPr>
            <a:lvl2pPr marR="0" lvl="1" algn="l" rtl="0">
              <a:spcBef>
                <a:spcPts val="0"/>
              </a:spcBef>
              <a:spcAft>
                <a:spcPts val="0"/>
              </a:spcAft>
              <a:buSzPts val="1400"/>
              <a:buFont typeface="Proxima Nova"/>
              <a:buNone/>
              <a:defRPr sz="1800" i="0" u="none" strike="noStrike" cap="none">
                <a:solidFill>
                  <a:schemeClr val="dk1"/>
                </a:solidFill>
                <a:latin typeface="Proxima Nova"/>
                <a:ea typeface="Proxima Nova"/>
                <a:cs typeface="Proxima Nova"/>
                <a:sym typeface="Proxima Nova"/>
              </a:defRPr>
            </a:lvl2pPr>
            <a:lvl3pPr marR="0" lvl="2" algn="l" rtl="0">
              <a:spcBef>
                <a:spcPts val="0"/>
              </a:spcBef>
              <a:spcAft>
                <a:spcPts val="0"/>
              </a:spcAft>
              <a:buSzPts val="1400"/>
              <a:buFont typeface="Proxima Nova"/>
              <a:buNone/>
              <a:defRPr sz="1800" i="0" u="none" strike="noStrike" cap="none">
                <a:solidFill>
                  <a:schemeClr val="dk1"/>
                </a:solidFill>
                <a:latin typeface="Proxima Nova"/>
                <a:ea typeface="Proxima Nova"/>
                <a:cs typeface="Proxima Nova"/>
                <a:sym typeface="Proxima Nova"/>
              </a:defRPr>
            </a:lvl3pPr>
            <a:lvl4pPr marR="0" lvl="3" algn="l" rtl="0">
              <a:spcBef>
                <a:spcPts val="0"/>
              </a:spcBef>
              <a:spcAft>
                <a:spcPts val="0"/>
              </a:spcAft>
              <a:buSzPts val="1400"/>
              <a:buFont typeface="Proxima Nova"/>
              <a:buNone/>
              <a:defRPr sz="1800" i="0" u="none" strike="noStrike" cap="none">
                <a:solidFill>
                  <a:schemeClr val="dk1"/>
                </a:solidFill>
                <a:latin typeface="Proxima Nova"/>
                <a:ea typeface="Proxima Nova"/>
                <a:cs typeface="Proxima Nova"/>
                <a:sym typeface="Proxima Nova"/>
              </a:defRPr>
            </a:lvl4pPr>
            <a:lvl5pPr marR="0" lvl="4" algn="l" rtl="0">
              <a:spcBef>
                <a:spcPts val="0"/>
              </a:spcBef>
              <a:spcAft>
                <a:spcPts val="0"/>
              </a:spcAft>
              <a:buSzPts val="1400"/>
              <a:buFont typeface="Proxima Nova"/>
              <a:buNone/>
              <a:defRPr sz="1800" i="0" u="none" strike="noStrike" cap="none">
                <a:solidFill>
                  <a:schemeClr val="dk1"/>
                </a:solidFill>
                <a:latin typeface="Proxima Nova"/>
                <a:ea typeface="Proxima Nova"/>
                <a:cs typeface="Proxima Nova"/>
                <a:sym typeface="Proxima Nova"/>
              </a:defRPr>
            </a:lvl5pPr>
            <a:lvl6pPr marR="0" lvl="5" algn="l" rtl="0">
              <a:spcBef>
                <a:spcPts val="0"/>
              </a:spcBef>
              <a:spcAft>
                <a:spcPts val="0"/>
              </a:spcAft>
              <a:buSzPts val="1400"/>
              <a:buFont typeface="Proxima Nova"/>
              <a:buNone/>
              <a:defRPr sz="1800" i="0" u="none" strike="noStrike" cap="none">
                <a:solidFill>
                  <a:schemeClr val="dk1"/>
                </a:solidFill>
                <a:latin typeface="Proxima Nova"/>
                <a:ea typeface="Proxima Nova"/>
                <a:cs typeface="Proxima Nova"/>
                <a:sym typeface="Proxima Nova"/>
              </a:defRPr>
            </a:lvl6pPr>
            <a:lvl7pPr marR="0" lvl="6" algn="l" rtl="0">
              <a:spcBef>
                <a:spcPts val="0"/>
              </a:spcBef>
              <a:spcAft>
                <a:spcPts val="0"/>
              </a:spcAft>
              <a:buSzPts val="1400"/>
              <a:buFont typeface="Proxima Nova"/>
              <a:buNone/>
              <a:defRPr sz="1800" i="0" u="none" strike="noStrike" cap="none">
                <a:solidFill>
                  <a:schemeClr val="dk1"/>
                </a:solidFill>
                <a:latin typeface="Proxima Nova"/>
                <a:ea typeface="Proxima Nova"/>
                <a:cs typeface="Proxima Nova"/>
                <a:sym typeface="Proxima Nova"/>
              </a:defRPr>
            </a:lvl7pPr>
            <a:lvl8pPr marR="0" lvl="7" algn="l" rtl="0">
              <a:spcBef>
                <a:spcPts val="0"/>
              </a:spcBef>
              <a:spcAft>
                <a:spcPts val="0"/>
              </a:spcAft>
              <a:buSzPts val="1400"/>
              <a:buFont typeface="Proxima Nova"/>
              <a:buNone/>
              <a:defRPr sz="1800" i="0" u="none" strike="noStrike" cap="none">
                <a:solidFill>
                  <a:schemeClr val="dk1"/>
                </a:solidFill>
                <a:latin typeface="Proxima Nova"/>
                <a:ea typeface="Proxima Nova"/>
                <a:cs typeface="Proxima Nova"/>
                <a:sym typeface="Proxima Nova"/>
              </a:defRPr>
            </a:lvl8pPr>
            <a:lvl9pPr marR="0" lvl="8" algn="l" rtl="0">
              <a:spcBef>
                <a:spcPts val="0"/>
              </a:spcBef>
              <a:spcAft>
                <a:spcPts val="0"/>
              </a:spcAft>
              <a:buSzPts val="1400"/>
              <a:buFont typeface="Proxima Nova"/>
              <a:buNone/>
              <a:defRPr sz="1800" i="0" u="none" strike="noStrike" cap="none">
                <a:solidFill>
                  <a:schemeClr val="dk1"/>
                </a:solidFill>
                <a:latin typeface="Proxima Nova"/>
                <a:ea typeface="Proxima Nova"/>
                <a:cs typeface="Proxima Nova"/>
                <a:sym typeface="Proxima Nova"/>
              </a:defRPr>
            </a:lvl9pPr>
          </a:lstStyle>
          <a:p>
            <a:endParaRPr/>
          </a:p>
        </p:txBody>
      </p:sp>
      <p:sp>
        <p:nvSpPr>
          <p:cNvPr id="14" name="Google Shape;14;p1"/>
          <p:cNvSpPr txBox="1">
            <a:spLocks noGrp="1"/>
          </p:cNvSpPr>
          <p:nvPr>
            <p:ph type="sldNum" idx="12"/>
          </p:nvPr>
        </p:nvSpPr>
        <p:spPr>
          <a:xfrm>
            <a:off x="8609013" y="7352030"/>
            <a:ext cx="2741612"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F5F5F5"/>
                </a:solidFill>
                <a:latin typeface="Proxima Nova"/>
                <a:ea typeface="Proxima Nova"/>
                <a:cs typeface="Proxima Nova"/>
                <a:sym typeface="Proxima Nova"/>
              </a:defRPr>
            </a:lvl1pPr>
            <a:lvl2pPr marL="0" marR="0" lvl="1" indent="0" algn="r" rtl="0">
              <a:spcBef>
                <a:spcPts val="0"/>
              </a:spcBef>
              <a:buNone/>
              <a:defRPr sz="1200" i="0" u="none" strike="noStrike" cap="none">
                <a:solidFill>
                  <a:srgbClr val="F5F5F5"/>
                </a:solidFill>
                <a:latin typeface="Proxima Nova"/>
                <a:ea typeface="Proxima Nova"/>
                <a:cs typeface="Proxima Nova"/>
                <a:sym typeface="Proxima Nova"/>
              </a:defRPr>
            </a:lvl2pPr>
            <a:lvl3pPr marL="0" marR="0" lvl="2" indent="0" algn="r" rtl="0">
              <a:spcBef>
                <a:spcPts val="0"/>
              </a:spcBef>
              <a:buNone/>
              <a:defRPr sz="1200" i="0" u="none" strike="noStrike" cap="none">
                <a:solidFill>
                  <a:srgbClr val="F5F5F5"/>
                </a:solidFill>
                <a:latin typeface="Proxima Nova"/>
                <a:ea typeface="Proxima Nova"/>
                <a:cs typeface="Proxima Nova"/>
                <a:sym typeface="Proxima Nova"/>
              </a:defRPr>
            </a:lvl3pPr>
            <a:lvl4pPr marL="0" marR="0" lvl="3" indent="0" algn="r" rtl="0">
              <a:spcBef>
                <a:spcPts val="0"/>
              </a:spcBef>
              <a:buNone/>
              <a:defRPr sz="1200" i="0" u="none" strike="noStrike" cap="none">
                <a:solidFill>
                  <a:srgbClr val="F5F5F5"/>
                </a:solidFill>
                <a:latin typeface="Proxima Nova"/>
                <a:ea typeface="Proxima Nova"/>
                <a:cs typeface="Proxima Nova"/>
                <a:sym typeface="Proxima Nova"/>
              </a:defRPr>
            </a:lvl4pPr>
            <a:lvl5pPr marL="0" marR="0" lvl="4" indent="0" algn="r" rtl="0">
              <a:spcBef>
                <a:spcPts val="0"/>
              </a:spcBef>
              <a:buNone/>
              <a:defRPr sz="1200" i="0" u="none" strike="noStrike" cap="none">
                <a:solidFill>
                  <a:srgbClr val="F5F5F5"/>
                </a:solidFill>
                <a:latin typeface="Proxima Nova"/>
                <a:ea typeface="Proxima Nova"/>
                <a:cs typeface="Proxima Nova"/>
                <a:sym typeface="Proxima Nova"/>
              </a:defRPr>
            </a:lvl5pPr>
            <a:lvl6pPr marL="0" marR="0" lvl="5" indent="0" algn="r" rtl="0">
              <a:spcBef>
                <a:spcPts val="0"/>
              </a:spcBef>
              <a:buNone/>
              <a:defRPr sz="1200" i="0" u="none" strike="noStrike" cap="none">
                <a:solidFill>
                  <a:srgbClr val="F5F5F5"/>
                </a:solidFill>
                <a:latin typeface="Proxima Nova"/>
                <a:ea typeface="Proxima Nova"/>
                <a:cs typeface="Proxima Nova"/>
                <a:sym typeface="Proxima Nova"/>
              </a:defRPr>
            </a:lvl6pPr>
            <a:lvl7pPr marL="0" marR="0" lvl="6" indent="0" algn="r" rtl="0">
              <a:spcBef>
                <a:spcPts val="0"/>
              </a:spcBef>
              <a:buNone/>
              <a:defRPr sz="1200" i="0" u="none" strike="noStrike" cap="none">
                <a:solidFill>
                  <a:srgbClr val="F5F5F5"/>
                </a:solidFill>
                <a:latin typeface="Proxima Nova"/>
                <a:ea typeface="Proxima Nova"/>
                <a:cs typeface="Proxima Nova"/>
                <a:sym typeface="Proxima Nova"/>
              </a:defRPr>
            </a:lvl7pPr>
            <a:lvl8pPr marL="0" marR="0" lvl="7" indent="0" algn="r" rtl="0">
              <a:spcBef>
                <a:spcPts val="0"/>
              </a:spcBef>
              <a:buNone/>
              <a:defRPr sz="1200" i="0" u="none" strike="noStrike" cap="none">
                <a:solidFill>
                  <a:srgbClr val="F5F5F5"/>
                </a:solidFill>
                <a:latin typeface="Proxima Nova"/>
                <a:ea typeface="Proxima Nova"/>
                <a:cs typeface="Proxima Nova"/>
                <a:sym typeface="Proxima Nova"/>
              </a:defRPr>
            </a:lvl8pPr>
            <a:lvl9pPr marL="0" marR="0" lvl="8" indent="0" algn="r" rtl="0">
              <a:spcBef>
                <a:spcPts val="0"/>
              </a:spcBef>
              <a:buNone/>
              <a:defRPr sz="1200" i="0" u="none" strike="noStrike" cap="none">
                <a:solidFill>
                  <a:srgbClr val="F5F5F5"/>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
          <p:cNvPicPr preferRelativeResize="0"/>
          <p:nvPr/>
        </p:nvPicPr>
        <p:blipFill rotWithShape="1">
          <a:blip r:embed="rId67">
            <a:alphaModFix/>
          </a:blip>
          <a:srcRect/>
          <a:stretch/>
        </p:blipFill>
        <p:spPr>
          <a:xfrm>
            <a:off x="419085" y="6215185"/>
            <a:ext cx="1535550" cy="556262"/>
          </a:xfrm>
          <a:prstGeom prst="rect">
            <a:avLst/>
          </a:prstGeom>
          <a:noFill/>
          <a:ln>
            <a:noFill/>
          </a:ln>
        </p:spPr>
      </p:pic>
      <p:sp>
        <p:nvSpPr>
          <p:cNvPr id="16" name="Google Shape;16;p1" descr="Confidential copyright VMware, Inc. 2021"/>
          <p:cNvSpPr txBox="1"/>
          <p:nvPr/>
        </p:nvSpPr>
        <p:spPr>
          <a:xfrm flipH="1">
            <a:off x="1974533" y="6462226"/>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800" i="0" u="none" strike="noStrike" cap="none">
                <a:solidFill>
                  <a:schemeClr val="dk2"/>
                </a:solidFill>
                <a:latin typeface="Proxima Nova"/>
                <a:ea typeface="Proxima Nova"/>
                <a:cs typeface="Proxima Nova"/>
                <a:sym typeface="Proxima Nova"/>
              </a:rPr>
              <a:t>Confidential </a:t>
            </a:r>
            <a:r>
              <a:rPr lang="en-US" sz="700" i="0" u="none" strike="noStrike" cap="none">
                <a:solidFill>
                  <a:schemeClr val="dk2"/>
                </a:solidFill>
                <a:latin typeface="Proxima Nova"/>
                <a:ea typeface="Proxima Nova"/>
                <a:cs typeface="Proxima Nova"/>
                <a:sym typeface="Proxima Nova"/>
              </a:rPr>
              <a:t>  </a:t>
            </a:r>
            <a:r>
              <a:rPr lang="en-US" sz="800" i="0" u="none" strike="noStrike" cap="none">
                <a:solidFill>
                  <a:schemeClr val="dk2"/>
                </a:solidFill>
                <a:latin typeface="Proxima Nova"/>
                <a:ea typeface="Proxima Nova"/>
                <a:cs typeface="Proxima Nova"/>
                <a:sym typeface="Proxima Nova"/>
              </a:rPr>
              <a:t>│ ©2021 VMware, Inc.</a:t>
            </a:r>
            <a:endParaRPr>
              <a:solidFill>
                <a:schemeClr val="dk2"/>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66"/>
          <p:cNvSpPr txBox="1">
            <a:spLocks noGrp="1"/>
          </p:cNvSpPr>
          <p:nvPr>
            <p:ph type="title"/>
          </p:nvPr>
        </p:nvSpPr>
        <p:spPr>
          <a:xfrm>
            <a:off x="6651314" y="2477522"/>
            <a:ext cx="5102400" cy="1234500"/>
          </a:xfrm>
          <a:prstGeom prst="rect">
            <a:avLst/>
          </a:prstGeom>
          <a:noFill/>
          <a:ln>
            <a:noFill/>
          </a:ln>
        </p:spPr>
        <p:txBody>
          <a:bodyPr spcFirstLastPara="1" wrap="square" lIns="0" tIns="0" rIns="0" bIns="0" anchor="b" anchorCtr="0">
            <a:noAutofit/>
          </a:bodyPr>
          <a:lstStyle/>
          <a:p>
            <a:pPr lvl="0"/>
            <a:r>
              <a:rPr lang="en-US" dirty="0"/>
              <a:t>Never Lose a Message Again: Building Rock-Solid Event-Driven Streaming Architectures with</a:t>
            </a:r>
            <a:endParaRPr dirty="0"/>
          </a:p>
        </p:txBody>
      </p:sp>
      <p:sp>
        <p:nvSpPr>
          <p:cNvPr id="731" name="Google Shape;731;p66"/>
          <p:cNvSpPr txBox="1">
            <a:spLocks noGrp="1"/>
          </p:cNvSpPr>
          <p:nvPr>
            <p:ph type="subTitle" idx="1"/>
          </p:nvPr>
        </p:nvSpPr>
        <p:spPr>
          <a:xfrm>
            <a:off x="6729135" y="3840045"/>
            <a:ext cx="5116452" cy="416403"/>
          </a:xfrm>
          <a:prstGeom prst="rect">
            <a:avLst/>
          </a:prstGeom>
          <a:noFill/>
          <a:ln>
            <a:noFill/>
          </a:ln>
        </p:spPr>
        <p:txBody>
          <a:bodyPr spcFirstLastPara="1" wrap="square" lIns="0" tIns="0" rIns="0" bIns="0" anchor="t" anchorCtr="0">
            <a:noAutofit/>
          </a:bodyPr>
          <a:lstStyle/>
          <a:p>
            <a:pPr marL="0" lvl="0" indent="0">
              <a:spcBef>
                <a:spcPts val="0"/>
              </a:spcBef>
            </a:pPr>
            <a:r>
              <a:rPr lang="en-US" dirty="0"/>
              <a:t>VMware Tanzu RabbitMQ and Spring</a:t>
            </a:r>
            <a:endParaRPr dirty="0"/>
          </a:p>
        </p:txBody>
      </p:sp>
      <p:sp>
        <p:nvSpPr>
          <p:cNvPr id="732" name="Google Shape;732;p66"/>
          <p:cNvSpPr txBox="1">
            <a:spLocks noGrp="1"/>
          </p:cNvSpPr>
          <p:nvPr>
            <p:ph type="body" idx="2"/>
          </p:nvPr>
        </p:nvSpPr>
        <p:spPr>
          <a:xfrm>
            <a:off x="6592948" y="4737425"/>
            <a:ext cx="3657600" cy="355601"/>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440"/>
              <a:buNone/>
            </a:pPr>
            <a:endParaRPr/>
          </a:p>
        </p:txBody>
      </p:sp>
      <p:sp>
        <p:nvSpPr>
          <p:cNvPr id="733" name="Google Shape;733;p66"/>
          <p:cNvSpPr txBox="1">
            <a:spLocks noGrp="1"/>
          </p:cNvSpPr>
          <p:nvPr>
            <p:ph type="body" idx="3"/>
          </p:nvPr>
        </p:nvSpPr>
        <p:spPr>
          <a:xfrm>
            <a:off x="6592948" y="5138745"/>
            <a:ext cx="3657600" cy="35560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40"/>
              <a:buNone/>
            </a:pPr>
            <a:endParaRPr/>
          </a:p>
        </p:txBody>
      </p:sp>
      <p:sp>
        <p:nvSpPr>
          <p:cNvPr id="734" name="Google Shape;734;p66"/>
          <p:cNvSpPr txBox="1">
            <a:spLocks noGrp="1"/>
          </p:cNvSpPr>
          <p:nvPr>
            <p:ph type="body" idx="4"/>
          </p:nvPr>
        </p:nvSpPr>
        <p:spPr>
          <a:xfrm>
            <a:off x="6592948" y="5485986"/>
            <a:ext cx="3657600" cy="35560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080"/>
              <a:buNone/>
            </a:pPr>
            <a:r>
              <a:rPr lang="en-US"/>
              <a:t>Last updated June 2021</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75"/>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Chunk Entries are AMQP 1.0 Messages in RabbitMQ Streams</a:t>
            </a:r>
            <a:endParaRPr/>
          </a:p>
        </p:txBody>
      </p:sp>
      <p:sp>
        <p:nvSpPr>
          <p:cNvPr id="965" name="Google Shape;965;p75"/>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pSp>
        <p:nvGrpSpPr>
          <p:cNvPr id="966" name="Google Shape;966;p75"/>
          <p:cNvGrpSpPr/>
          <p:nvPr/>
        </p:nvGrpSpPr>
        <p:grpSpPr>
          <a:xfrm>
            <a:off x="2137975" y="1530263"/>
            <a:ext cx="940450" cy="810093"/>
            <a:chOff x="2129325" y="2465725"/>
            <a:chExt cx="940450" cy="810093"/>
          </a:xfrm>
        </p:grpSpPr>
        <p:sp>
          <p:nvSpPr>
            <p:cNvPr id="967" name="Google Shape;967;p75"/>
            <p:cNvSpPr/>
            <p:nvPr/>
          </p:nvSpPr>
          <p:spPr>
            <a:xfrm>
              <a:off x="2129325" y="2465725"/>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968" name="Google Shape;968;p75"/>
            <p:cNvSpPr/>
            <p:nvPr/>
          </p:nvSpPr>
          <p:spPr>
            <a:xfrm>
              <a:off x="2137975" y="2908018"/>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grpSp>
        <p:nvGrpSpPr>
          <p:cNvPr id="969" name="Google Shape;969;p75"/>
          <p:cNvGrpSpPr/>
          <p:nvPr/>
        </p:nvGrpSpPr>
        <p:grpSpPr>
          <a:xfrm>
            <a:off x="2133650" y="2684569"/>
            <a:ext cx="940450" cy="810093"/>
            <a:chOff x="2133650" y="3533300"/>
            <a:chExt cx="940450" cy="810093"/>
          </a:xfrm>
        </p:grpSpPr>
        <p:sp>
          <p:nvSpPr>
            <p:cNvPr id="970" name="Google Shape;970;p75"/>
            <p:cNvSpPr/>
            <p:nvPr/>
          </p:nvSpPr>
          <p:spPr>
            <a:xfrm>
              <a:off x="2133650" y="3533300"/>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971" name="Google Shape;971;p75"/>
            <p:cNvSpPr/>
            <p:nvPr/>
          </p:nvSpPr>
          <p:spPr>
            <a:xfrm>
              <a:off x="2142300" y="3975593"/>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grpSp>
        <p:nvGrpSpPr>
          <p:cNvPr id="972" name="Google Shape;972;p75"/>
          <p:cNvGrpSpPr/>
          <p:nvPr/>
        </p:nvGrpSpPr>
        <p:grpSpPr>
          <a:xfrm>
            <a:off x="2137975" y="3838875"/>
            <a:ext cx="940450" cy="810093"/>
            <a:chOff x="2137975" y="4600875"/>
            <a:chExt cx="940450" cy="810093"/>
          </a:xfrm>
        </p:grpSpPr>
        <p:sp>
          <p:nvSpPr>
            <p:cNvPr id="973" name="Google Shape;973;p75"/>
            <p:cNvSpPr/>
            <p:nvPr/>
          </p:nvSpPr>
          <p:spPr>
            <a:xfrm>
              <a:off x="2137975" y="4600875"/>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974" name="Google Shape;974;p75"/>
            <p:cNvSpPr/>
            <p:nvPr/>
          </p:nvSpPr>
          <p:spPr>
            <a:xfrm>
              <a:off x="2146625" y="5043168"/>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grpSp>
        <p:nvGrpSpPr>
          <p:cNvPr id="975" name="Google Shape;975;p75"/>
          <p:cNvGrpSpPr/>
          <p:nvPr/>
        </p:nvGrpSpPr>
        <p:grpSpPr>
          <a:xfrm>
            <a:off x="2133650" y="4993200"/>
            <a:ext cx="940450" cy="810093"/>
            <a:chOff x="2137975" y="4600875"/>
            <a:chExt cx="940450" cy="810093"/>
          </a:xfrm>
        </p:grpSpPr>
        <p:sp>
          <p:nvSpPr>
            <p:cNvPr id="976" name="Google Shape;976;p75"/>
            <p:cNvSpPr/>
            <p:nvPr/>
          </p:nvSpPr>
          <p:spPr>
            <a:xfrm>
              <a:off x="2137975" y="4600875"/>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977" name="Google Shape;977;p75"/>
            <p:cNvSpPr/>
            <p:nvPr/>
          </p:nvSpPr>
          <p:spPr>
            <a:xfrm>
              <a:off x="2146625" y="5043168"/>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sp>
        <p:nvSpPr>
          <p:cNvPr id="978" name="Google Shape;978;p75"/>
          <p:cNvSpPr/>
          <p:nvPr/>
        </p:nvSpPr>
        <p:spPr>
          <a:xfrm>
            <a:off x="5175675" y="2566750"/>
            <a:ext cx="931800" cy="367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Header</a:t>
            </a:r>
            <a:endParaRPr sz="900" b="1">
              <a:solidFill>
                <a:schemeClr val="dk2"/>
              </a:solidFill>
            </a:endParaRPr>
          </a:p>
        </p:txBody>
      </p:sp>
      <p:sp>
        <p:nvSpPr>
          <p:cNvPr id="979" name="Google Shape;979;p75"/>
          <p:cNvSpPr/>
          <p:nvPr/>
        </p:nvSpPr>
        <p:spPr>
          <a:xfrm>
            <a:off x="5175675" y="293455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sp>
        <p:nvSpPr>
          <p:cNvPr id="980" name="Google Shape;980;p75"/>
          <p:cNvSpPr/>
          <p:nvPr/>
        </p:nvSpPr>
        <p:spPr>
          <a:xfrm>
            <a:off x="5175675" y="356335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sp>
        <p:nvSpPr>
          <p:cNvPr id="981" name="Google Shape;981;p75"/>
          <p:cNvSpPr/>
          <p:nvPr/>
        </p:nvSpPr>
        <p:spPr>
          <a:xfrm>
            <a:off x="5175675" y="419215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sp>
        <p:nvSpPr>
          <p:cNvPr id="982" name="Google Shape;982;p75"/>
          <p:cNvSpPr/>
          <p:nvPr/>
        </p:nvSpPr>
        <p:spPr>
          <a:xfrm>
            <a:off x="5175675" y="4820955"/>
            <a:ext cx="931800" cy="628800"/>
          </a:xfrm>
          <a:prstGeom prst="rect">
            <a:avLst/>
          </a:prstGeom>
          <a:solidFill>
            <a:schemeClr val="accent1"/>
          </a:solidFill>
          <a:ln w="19050"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cxnSp>
        <p:nvCxnSpPr>
          <p:cNvPr id="983" name="Google Shape;983;p75"/>
          <p:cNvCxnSpPr/>
          <p:nvPr/>
        </p:nvCxnSpPr>
        <p:spPr>
          <a:xfrm rot="10800000" flipH="1">
            <a:off x="3145950" y="2579850"/>
            <a:ext cx="1902300" cy="1707600"/>
          </a:xfrm>
          <a:prstGeom prst="straightConnector1">
            <a:avLst/>
          </a:prstGeom>
          <a:noFill/>
          <a:ln w="19050" cap="flat" cmpd="sng">
            <a:solidFill>
              <a:schemeClr val="dk2"/>
            </a:solidFill>
            <a:prstDash val="solid"/>
            <a:round/>
            <a:headEnd type="none" w="med" len="med"/>
            <a:tailEnd type="none" w="med" len="med"/>
          </a:ln>
        </p:spPr>
      </p:cxnSp>
      <p:cxnSp>
        <p:nvCxnSpPr>
          <p:cNvPr id="984" name="Google Shape;984;p75"/>
          <p:cNvCxnSpPr/>
          <p:nvPr/>
        </p:nvCxnSpPr>
        <p:spPr>
          <a:xfrm>
            <a:off x="3145950" y="4648975"/>
            <a:ext cx="1902300" cy="789300"/>
          </a:xfrm>
          <a:prstGeom prst="straightConnector1">
            <a:avLst/>
          </a:prstGeom>
          <a:noFill/>
          <a:ln w="19050" cap="flat" cmpd="sng">
            <a:solidFill>
              <a:schemeClr val="dk2"/>
            </a:solidFill>
            <a:prstDash val="solid"/>
            <a:round/>
            <a:headEnd type="none" w="med" len="med"/>
            <a:tailEnd type="none" w="med" len="med"/>
          </a:ln>
        </p:spPr>
      </p:cxnSp>
      <p:sp>
        <p:nvSpPr>
          <p:cNvPr id="985" name="Google Shape;985;p75"/>
          <p:cNvSpPr/>
          <p:nvPr/>
        </p:nvSpPr>
        <p:spPr>
          <a:xfrm>
            <a:off x="8158525" y="2273700"/>
            <a:ext cx="931800" cy="367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Header</a:t>
            </a:r>
            <a:endParaRPr sz="900" b="1">
              <a:solidFill>
                <a:schemeClr val="dk2"/>
              </a:solidFill>
            </a:endParaRPr>
          </a:p>
        </p:txBody>
      </p:sp>
      <p:sp>
        <p:nvSpPr>
          <p:cNvPr id="986" name="Google Shape;986;p75"/>
          <p:cNvSpPr/>
          <p:nvPr/>
        </p:nvSpPr>
        <p:spPr>
          <a:xfrm>
            <a:off x="8158525" y="264150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Message</a:t>
            </a:r>
            <a:endParaRPr sz="1300" b="1">
              <a:solidFill>
                <a:schemeClr val="dk2"/>
              </a:solidFill>
            </a:endParaRPr>
          </a:p>
          <a:p>
            <a:pPr marL="0" lvl="0" indent="0" algn="ctr" rtl="0">
              <a:spcBef>
                <a:spcPts val="0"/>
              </a:spcBef>
              <a:spcAft>
                <a:spcPts val="0"/>
              </a:spcAft>
              <a:buNone/>
            </a:pPr>
            <a:r>
              <a:rPr lang="en-US" sz="1100" b="1">
                <a:solidFill>
                  <a:schemeClr val="dk2"/>
                </a:solidFill>
              </a:rPr>
              <a:t>(AMQP 1.0)</a:t>
            </a:r>
            <a:endParaRPr sz="1100" b="1">
              <a:solidFill>
                <a:schemeClr val="dk2"/>
              </a:solidFill>
            </a:endParaRPr>
          </a:p>
        </p:txBody>
      </p:sp>
      <p:sp>
        <p:nvSpPr>
          <p:cNvPr id="987" name="Google Shape;987;p75"/>
          <p:cNvSpPr/>
          <p:nvPr/>
        </p:nvSpPr>
        <p:spPr>
          <a:xfrm>
            <a:off x="8158525" y="327030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Message</a:t>
            </a:r>
            <a:endParaRPr sz="1300" b="1">
              <a:solidFill>
                <a:schemeClr val="dk2"/>
              </a:solidFill>
            </a:endParaRPr>
          </a:p>
          <a:p>
            <a:pPr marL="0" lvl="0" indent="0" algn="ctr" rtl="0">
              <a:spcBef>
                <a:spcPts val="0"/>
              </a:spcBef>
              <a:spcAft>
                <a:spcPts val="0"/>
              </a:spcAft>
              <a:buNone/>
            </a:pPr>
            <a:r>
              <a:rPr lang="en-US" sz="1100" b="1">
                <a:solidFill>
                  <a:schemeClr val="dk2"/>
                </a:solidFill>
              </a:rPr>
              <a:t>(AMQP 1.0)</a:t>
            </a:r>
            <a:endParaRPr sz="1300" b="1">
              <a:solidFill>
                <a:schemeClr val="dk2"/>
              </a:solidFill>
            </a:endParaRPr>
          </a:p>
        </p:txBody>
      </p:sp>
      <p:sp>
        <p:nvSpPr>
          <p:cNvPr id="988" name="Google Shape;988;p75"/>
          <p:cNvSpPr/>
          <p:nvPr/>
        </p:nvSpPr>
        <p:spPr>
          <a:xfrm>
            <a:off x="8158525" y="389910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Message</a:t>
            </a:r>
            <a:endParaRPr sz="1300" b="1">
              <a:solidFill>
                <a:schemeClr val="dk2"/>
              </a:solidFill>
            </a:endParaRPr>
          </a:p>
          <a:p>
            <a:pPr marL="0" lvl="0" indent="0" algn="ctr" rtl="0">
              <a:spcBef>
                <a:spcPts val="0"/>
              </a:spcBef>
              <a:spcAft>
                <a:spcPts val="0"/>
              </a:spcAft>
              <a:buNone/>
            </a:pPr>
            <a:r>
              <a:rPr lang="en-US" sz="1100" b="1">
                <a:solidFill>
                  <a:schemeClr val="dk2"/>
                </a:solidFill>
              </a:rPr>
              <a:t>(AMQP 1.0)</a:t>
            </a:r>
            <a:endParaRPr sz="1300" b="1">
              <a:solidFill>
                <a:schemeClr val="dk2"/>
              </a:solidFill>
            </a:endParaRPr>
          </a:p>
        </p:txBody>
      </p:sp>
      <p:sp>
        <p:nvSpPr>
          <p:cNvPr id="989" name="Google Shape;989;p75"/>
          <p:cNvSpPr/>
          <p:nvPr/>
        </p:nvSpPr>
        <p:spPr>
          <a:xfrm>
            <a:off x="8158525" y="4527905"/>
            <a:ext cx="931800" cy="628800"/>
          </a:xfrm>
          <a:prstGeom prst="rect">
            <a:avLst/>
          </a:prstGeom>
          <a:solidFill>
            <a:schemeClr val="accent1"/>
          </a:solidFill>
          <a:ln w="19050"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Message</a:t>
            </a:r>
            <a:endParaRPr sz="1300" b="1">
              <a:solidFill>
                <a:schemeClr val="dk2"/>
              </a:solidFill>
            </a:endParaRPr>
          </a:p>
          <a:p>
            <a:pPr marL="0" lvl="0" indent="0" algn="ctr" rtl="0">
              <a:spcBef>
                <a:spcPts val="0"/>
              </a:spcBef>
              <a:spcAft>
                <a:spcPts val="0"/>
              </a:spcAft>
              <a:buNone/>
            </a:pPr>
            <a:r>
              <a:rPr lang="en-US" sz="1100" b="1">
                <a:solidFill>
                  <a:schemeClr val="dk2"/>
                </a:solidFill>
              </a:rPr>
              <a:t>(AMQP 1.0)</a:t>
            </a:r>
            <a:endParaRPr sz="1300" b="1">
              <a:solidFill>
                <a:schemeClr val="dk2"/>
              </a:solidFill>
            </a:endParaRPr>
          </a:p>
        </p:txBody>
      </p:sp>
      <p:cxnSp>
        <p:nvCxnSpPr>
          <p:cNvPr id="990" name="Google Shape;990;p75"/>
          <p:cNvCxnSpPr/>
          <p:nvPr/>
        </p:nvCxnSpPr>
        <p:spPr>
          <a:xfrm rot="10800000" flipH="1">
            <a:off x="6181825" y="2283000"/>
            <a:ext cx="1873200" cy="1909200"/>
          </a:xfrm>
          <a:prstGeom prst="straightConnector1">
            <a:avLst/>
          </a:prstGeom>
          <a:noFill/>
          <a:ln w="19050" cap="flat" cmpd="sng">
            <a:solidFill>
              <a:schemeClr val="dk2"/>
            </a:solidFill>
            <a:prstDash val="solid"/>
            <a:round/>
            <a:headEnd type="none" w="med" len="med"/>
            <a:tailEnd type="none" w="med" len="med"/>
          </a:ln>
        </p:spPr>
      </p:cxnSp>
      <p:cxnSp>
        <p:nvCxnSpPr>
          <p:cNvPr id="991" name="Google Shape;991;p75"/>
          <p:cNvCxnSpPr/>
          <p:nvPr/>
        </p:nvCxnSpPr>
        <p:spPr>
          <a:xfrm>
            <a:off x="6199100" y="4807100"/>
            <a:ext cx="1902300" cy="723900"/>
          </a:xfrm>
          <a:prstGeom prst="straightConnector1">
            <a:avLst/>
          </a:prstGeom>
          <a:noFill/>
          <a:ln w="19050" cap="flat" cmpd="sng">
            <a:solidFill>
              <a:schemeClr val="dk2"/>
            </a:solidFill>
            <a:prstDash val="solid"/>
            <a:round/>
            <a:headEnd type="none" w="med" len="med"/>
            <a:tailEnd type="none" w="med" len="med"/>
          </a:ln>
        </p:spPr>
      </p:cxnSp>
      <p:sp>
        <p:nvSpPr>
          <p:cNvPr id="992" name="Google Shape;992;p75"/>
          <p:cNvSpPr/>
          <p:nvPr/>
        </p:nvSpPr>
        <p:spPr>
          <a:xfrm>
            <a:off x="8165125" y="5156700"/>
            <a:ext cx="931800" cy="367800"/>
          </a:xfrm>
          <a:prstGeom prst="rect">
            <a:avLst/>
          </a:prstGeom>
          <a:solidFill>
            <a:schemeClr val="accent1"/>
          </a:solidFill>
          <a:ln w="19050"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Trailer</a:t>
            </a:r>
            <a:endParaRPr sz="900" b="1">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76"/>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Messages in Publishing Batch and Chunk: Not the Same</a:t>
            </a:r>
            <a:endParaRPr/>
          </a:p>
        </p:txBody>
      </p:sp>
      <p:sp>
        <p:nvSpPr>
          <p:cNvPr id="999" name="Google Shape;999;p76"/>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00" name="Google Shape;1000;p76"/>
          <p:cNvSpPr/>
          <p:nvPr/>
        </p:nvSpPr>
        <p:spPr>
          <a:xfrm>
            <a:off x="819275" y="1442100"/>
            <a:ext cx="1481400" cy="91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rPr>
              <a:t>Client</a:t>
            </a:r>
            <a:endParaRPr sz="2400" b="1">
              <a:solidFill>
                <a:schemeClr val="dk2"/>
              </a:solidFill>
            </a:endParaRPr>
          </a:p>
        </p:txBody>
      </p:sp>
      <p:sp>
        <p:nvSpPr>
          <p:cNvPr id="1001" name="Google Shape;1001;p76"/>
          <p:cNvSpPr/>
          <p:nvPr/>
        </p:nvSpPr>
        <p:spPr>
          <a:xfrm>
            <a:off x="7602150" y="1442100"/>
            <a:ext cx="1481400" cy="91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rPr>
              <a:t>Broker</a:t>
            </a:r>
            <a:endParaRPr sz="2400" b="1">
              <a:solidFill>
                <a:schemeClr val="dk2"/>
              </a:solidFill>
            </a:endParaRPr>
          </a:p>
        </p:txBody>
      </p:sp>
      <p:cxnSp>
        <p:nvCxnSpPr>
          <p:cNvPr id="1002" name="Google Shape;1002;p76"/>
          <p:cNvCxnSpPr>
            <a:endCxn id="1001" idx="1"/>
          </p:cNvCxnSpPr>
          <p:nvPr/>
        </p:nvCxnSpPr>
        <p:spPr>
          <a:xfrm>
            <a:off x="2300550" y="1899300"/>
            <a:ext cx="5301600" cy="0"/>
          </a:xfrm>
          <a:prstGeom prst="straightConnector1">
            <a:avLst/>
          </a:prstGeom>
          <a:noFill/>
          <a:ln w="19050" cap="flat" cmpd="sng">
            <a:solidFill>
              <a:schemeClr val="dk2"/>
            </a:solidFill>
            <a:prstDash val="solid"/>
            <a:round/>
            <a:headEnd type="none" w="med" len="med"/>
            <a:tailEnd type="triangle" w="med" len="med"/>
          </a:ln>
        </p:spPr>
      </p:cxnSp>
      <p:sp>
        <p:nvSpPr>
          <p:cNvPr id="1003" name="Google Shape;1003;p76"/>
          <p:cNvSpPr txBox="1"/>
          <p:nvPr/>
        </p:nvSpPr>
        <p:spPr>
          <a:xfrm>
            <a:off x="3689775" y="1476300"/>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Publish</a:t>
            </a:r>
            <a:endParaRPr sz="2400" b="1">
              <a:solidFill>
                <a:schemeClr val="dk2"/>
              </a:solidFill>
              <a:latin typeface="Proxima Nova"/>
              <a:ea typeface="Proxima Nova"/>
              <a:cs typeface="Proxima Nova"/>
              <a:sym typeface="Proxima Nova"/>
            </a:endParaRPr>
          </a:p>
        </p:txBody>
      </p:sp>
      <p:sp>
        <p:nvSpPr>
          <p:cNvPr id="1004" name="Google Shape;1004;p76"/>
          <p:cNvSpPr/>
          <p:nvPr/>
        </p:nvSpPr>
        <p:spPr>
          <a:xfrm>
            <a:off x="3396425" y="2117350"/>
            <a:ext cx="4833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a:t>
            </a:r>
            <a:endParaRPr sz="700" b="1">
              <a:solidFill>
                <a:schemeClr val="dk2"/>
              </a:solidFill>
            </a:endParaRPr>
          </a:p>
        </p:txBody>
      </p:sp>
      <p:sp>
        <p:nvSpPr>
          <p:cNvPr id="1005" name="Google Shape;1005;p76"/>
          <p:cNvSpPr/>
          <p:nvPr/>
        </p:nvSpPr>
        <p:spPr>
          <a:xfrm>
            <a:off x="3879725" y="2117350"/>
            <a:ext cx="4833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a:t>
            </a:r>
            <a:endParaRPr sz="700" b="1">
              <a:solidFill>
                <a:schemeClr val="dk2"/>
              </a:solidFill>
            </a:endParaRPr>
          </a:p>
        </p:txBody>
      </p:sp>
      <p:sp>
        <p:nvSpPr>
          <p:cNvPr id="1006" name="Google Shape;1006;p76"/>
          <p:cNvSpPr/>
          <p:nvPr/>
        </p:nvSpPr>
        <p:spPr>
          <a:xfrm>
            <a:off x="4363025" y="2117350"/>
            <a:ext cx="4833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a:t>
            </a:r>
            <a:endParaRPr sz="700" b="1">
              <a:solidFill>
                <a:schemeClr val="dk2"/>
              </a:solidFill>
            </a:endParaRPr>
          </a:p>
        </p:txBody>
      </p:sp>
      <p:sp>
        <p:nvSpPr>
          <p:cNvPr id="1007" name="Google Shape;1007;p76"/>
          <p:cNvSpPr/>
          <p:nvPr/>
        </p:nvSpPr>
        <p:spPr>
          <a:xfrm>
            <a:off x="4846325" y="2117350"/>
            <a:ext cx="4833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a:t>
            </a:r>
            <a:endParaRPr sz="700" b="1">
              <a:solidFill>
                <a:schemeClr val="dk2"/>
              </a:solidFill>
            </a:endParaRPr>
          </a:p>
        </p:txBody>
      </p:sp>
      <p:sp>
        <p:nvSpPr>
          <p:cNvPr id="1008" name="Google Shape;1008;p76"/>
          <p:cNvSpPr/>
          <p:nvPr/>
        </p:nvSpPr>
        <p:spPr>
          <a:xfrm>
            <a:off x="5329625" y="2117350"/>
            <a:ext cx="4833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a:t>
            </a:r>
            <a:endParaRPr sz="700" b="1">
              <a:solidFill>
                <a:schemeClr val="dk2"/>
              </a:solidFill>
            </a:endParaRPr>
          </a:p>
        </p:txBody>
      </p:sp>
      <p:sp>
        <p:nvSpPr>
          <p:cNvPr id="1009" name="Google Shape;1009;p76"/>
          <p:cNvSpPr/>
          <p:nvPr/>
        </p:nvSpPr>
        <p:spPr>
          <a:xfrm>
            <a:off x="5812925" y="2117350"/>
            <a:ext cx="4833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a:t>
            </a:r>
            <a:endParaRPr sz="700" b="1">
              <a:solidFill>
                <a:schemeClr val="dk2"/>
              </a:solidFill>
            </a:endParaRPr>
          </a:p>
        </p:txBody>
      </p:sp>
      <p:sp>
        <p:nvSpPr>
          <p:cNvPr id="1010" name="Google Shape;1010;p76"/>
          <p:cNvSpPr/>
          <p:nvPr/>
        </p:nvSpPr>
        <p:spPr>
          <a:xfrm>
            <a:off x="8920525" y="3264300"/>
            <a:ext cx="931800" cy="367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Header</a:t>
            </a:r>
            <a:endParaRPr sz="900" b="1">
              <a:solidFill>
                <a:schemeClr val="dk2"/>
              </a:solidFill>
            </a:endParaRPr>
          </a:p>
        </p:txBody>
      </p:sp>
      <p:sp>
        <p:nvSpPr>
          <p:cNvPr id="1011" name="Google Shape;1011;p76"/>
          <p:cNvSpPr/>
          <p:nvPr/>
        </p:nvSpPr>
        <p:spPr>
          <a:xfrm>
            <a:off x="8920525" y="363210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Message</a:t>
            </a:r>
            <a:endParaRPr sz="900" b="1">
              <a:solidFill>
                <a:schemeClr val="dk2"/>
              </a:solidFill>
            </a:endParaRPr>
          </a:p>
        </p:txBody>
      </p:sp>
      <p:sp>
        <p:nvSpPr>
          <p:cNvPr id="1012" name="Google Shape;1012;p76"/>
          <p:cNvSpPr/>
          <p:nvPr/>
        </p:nvSpPr>
        <p:spPr>
          <a:xfrm>
            <a:off x="8920525" y="426090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Message</a:t>
            </a:r>
            <a:endParaRPr sz="1300" b="1">
              <a:solidFill>
                <a:schemeClr val="dk2"/>
              </a:solidFill>
            </a:endParaRPr>
          </a:p>
        </p:txBody>
      </p:sp>
      <p:sp>
        <p:nvSpPr>
          <p:cNvPr id="1013" name="Google Shape;1013;p76"/>
          <p:cNvSpPr/>
          <p:nvPr/>
        </p:nvSpPr>
        <p:spPr>
          <a:xfrm>
            <a:off x="8920525" y="488970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Message</a:t>
            </a:r>
            <a:endParaRPr sz="900" b="1">
              <a:solidFill>
                <a:schemeClr val="dk2"/>
              </a:solidFill>
            </a:endParaRPr>
          </a:p>
        </p:txBody>
      </p:sp>
      <p:sp>
        <p:nvSpPr>
          <p:cNvPr id="1014" name="Google Shape;1014;p76"/>
          <p:cNvSpPr/>
          <p:nvPr/>
        </p:nvSpPr>
        <p:spPr>
          <a:xfrm>
            <a:off x="8920525" y="551850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Message</a:t>
            </a:r>
            <a:endParaRPr sz="900" b="1">
              <a:solidFill>
                <a:schemeClr val="dk2"/>
              </a:solidFill>
            </a:endParaRPr>
          </a:p>
        </p:txBody>
      </p:sp>
      <p:sp>
        <p:nvSpPr>
          <p:cNvPr id="1015" name="Google Shape;1015;p76"/>
          <p:cNvSpPr/>
          <p:nvPr/>
        </p:nvSpPr>
        <p:spPr>
          <a:xfrm>
            <a:off x="8927125" y="6147300"/>
            <a:ext cx="931800" cy="367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Trailer</a:t>
            </a:r>
            <a:endParaRPr sz="900" b="1">
              <a:solidFill>
                <a:schemeClr val="dk2"/>
              </a:solidFill>
            </a:endParaRPr>
          </a:p>
        </p:txBody>
      </p:sp>
      <p:sp>
        <p:nvSpPr>
          <p:cNvPr id="1016" name="Google Shape;1016;p76"/>
          <p:cNvSpPr txBox="1"/>
          <p:nvPr/>
        </p:nvSpPr>
        <p:spPr>
          <a:xfrm>
            <a:off x="8145025" y="2864100"/>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Chunk</a:t>
            </a:r>
            <a:endParaRPr sz="2400" b="1">
              <a:solidFill>
                <a:schemeClr val="dk2"/>
              </a:solidFill>
              <a:latin typeface="Proxima Nova"/>
              <a:ea typeface="Proxima Nova"/>
              <a:cs typeface="Proxima Nova"/>
              <a:sym typeface="Proxima Nova"/>
            </a:endParaRPr>
          </a:p>
        </p:txBody>
      </p:sp>
      <p:sp>
        <p:nvSpPr>
          <p:cNvPr id="1017" name="Google Shape;1017;p76"/>
          <p:cNvSpPr txBox="1"/>
          <p:nvPr/>
        </p:nvSpPr>
        <p:spPr>
          <a:xfrm>
            <a:off x="2697225" y="4600500"/>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Not the same “group” of messages</a:t>
            </a:r>
            <a:endParaRPr sz="2400" b="1">
              <a:solidFill>
                <a:schemeClr val="dk2"/>
              </a:solidFill>
              <a:latin typeface="Proxima Nova"/>
              <a:ea typeface="Proxima Nova"/>
              <a:cs typeface="Proxima Nova"/>
              <a:sym typeface="Proxima Nova"/>
            </a:endParaRPr>
          </a:p>
        </p:txBody>
      </p:sp>
      <p:cxnSp>
        <p:nvCxnSpPr>
          <p:cNvPr id="1018" name="Google Shape;1018;p76"/>
          <p:cNvCxnSpPr/>
          <p:nvPr/>
        </p:nvCxnSpPr>
        <p:spPr>
          <a:xfrm flipH="1">
            <a:off x="3962475" y="2644825"/>
            <a:ext cx="900300" cy="1419900"/>
          </a:xfrm>
          <a:prstGeom prst="straightConnector1">
            <a:avLst/>
          </a:prstGeom>
          <a:noFill/>
          <a:ln w="19050" cap="flat" cmpd="sng">
            <a:solidFill>
              <a:schemeClr val="dk2"/>
            </a:solidFill>
            <a:prstDash val="solid"/>
            <a:round/>
            <a:headEnd type="triangle" w="med" len="med"/>
            <a:tailEnd type="none" w="med" len="med"/>
          </a:ln>
        </p:spPr>
      </p:cxnSp>
      <p:cxnSp>
        <p:nvCxnSpPr>
          <p:cNvPr id="1019" name="Google Shape;1019;p76"/>
          <p:cNvCxnSpPr>
            <a:endCxn id="1017" idx="3"/>
          </p:cNvCxnSpPr>
          <p:nvPr/>
        </p:nvCxnSpPr>
        <p:spPr>
          <a:xfrm flipH="1">
            <a:off x="5180025" y="4723500"/>
            <a:ext cx="3292800" cy="77100"/>
          </a:xfrm>
          <a:prstGeom prst="straightConnector1">
            <a:avLst/>
          </a:prstGeom>
          <a:noFill/>
          <a:ln w="19050" cap="flat" cmpd="sng">
            <a:solidFill>
              <a:schemeClr val="dk2"/>
            </a:solidFill>
            <a:prstDash val="solid"/>
            <a:round/>
            <a:headEnd type="triangl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77"/>
          <p:cNvSpPr/>
          <p:nvPr/>
        </p:nvSpPr>
        <p:spPr>
          <a:xfrm>
            <a:off x="8739663" y="1066050"/>
            <a:ext cx="1481400" cy="4725900"/>
          </a:xfrm>
          <a:prstGeom prst="rect">
            <a:avLst/>
          </a:prstGeom>
          <a:solidFill>
            <a:schemeClr val="accent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400" b="1">
                <a:solidFill>
                  <a:schemeClr val="dk2"/>
                </a:solidFill>
              </a:rPr>
              <a:t>Broker</a:t>
            </a:r>
            <a:endParaRPr sz="2400" b="1">
              <a:solidFill>
                <a:schemeClr val="dk2"/>
              </a:solidFill>
            </a:endParaRPr>
          </a:p>
        </p:txBody>
      </p:sp>
      <p:sp>
        <p:nvSpPr>
          <p:cNvPr id="1026" name="Google Shape;1026;p77"/>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Message Delivery with sendfile</a:t>
            </a:r>
            <a:endParaRPr/>
          </a:p>
        </p:txBody>
      </p:sp>
      <p:sp>
        <p:nvSpPr>
          <p:cNvPr id="1027" name="Google Shape;1027;p77"/>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28" name="Google Shape;1028;p77"/>
          <p:cNvSpPr/>
          <p:nvPr/>
        </p:nvSpPr>
        <p:spPr>
          <a:xfrm>
            <a:off x="1967763" y="2824350"/>
            <a:ext cx="1481400" cy="91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rPr>
              <a:t>Client</a:t>
            </a:r>
            <a:endParaRPr sz="2400" b="1">
              <a:solidFill>
                <a:schemeClr val="dk2"/>
              </a:solidFill>
            </a:endParaRPr>
          </a:p>
        </p:txBody>
      </p:sp>
      <p:cxnSp>
        <p:nvCxnSpPr>
          <p:cNvPr id="1029" name="Google Shape;1029;p77"/>
          <p:cNvCxnSpPr/>
          <p:nvPr/>
        </p:nvCxnSpPr>
        <p:spPr>
          <a:xfrm>
            <a:off x="3449150" y="3281550"/>
            <a:ext cx="5301600" cy="0"/>
          </a:xfrm>
          <a:prstGeom prst="straightConnector1">
            <a:avLst/>
          </a:prstGeom>
          <a:noFill/>
          <a:ln w="19050" cap="flat" cmpd="sng">
            <a:solidFill>
              <a:schemeClr val="dk2"/>
            </a:solidFill>
            <a:prstDash val="solid"/>
            <a:round/>
            <a:headEnd type="triangle" w="med" len="med"/>
            <a:tailEnd type="none" w="med" len="med"/>
          </a:ln>
        </p:spPr>
      </p:cxnSp>
      <p:sp>
        <p:nvSpPr>
          <p:cNvPr id="1030" name="Google Shape;1030;p77"/>
          <p:cNvSpPr txBox="1"/>
          <p:nvPr/>
        </p:nvSpPr>
        <p:spPr>
          <a:xfrm>
            <a:off x="4827288" y="2824350"/>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Delivery</a:t>
            </a:r>
            <a:endParaRPr sz="2400" b="1">
              <a:solidFill>
                <a:schemeClr val="dk2"/>
              </a:solidFill>
              <a:latin typeface="Proxima Nova"/>
              <a:ea typeface="Proxima Nova"/>
              <a:cs typeface="Proxima Nova"/>
              <a:sym typeface="Proxima Nova"/>
            </a:endParaRPr>
          </a:p>
        </p:txBody>
      </p:sp>
      <p:grpSp>
        <p:nvGrpSpPr>
          <p:cNvPr id="1031" name="Google Shape;1031;p77"/>
          <p:cNvGrpSpPr/>
          <p:nvPr/>
        </p:nvGrpSpPr>
        <p:grpSpPr>
          <a:xfrm>
            <a:off x="9014463" y="1987498"/>
            <a:ext cx="931800" cy="2883005"/>
            <a:chOff x="8985675" y="2414350"/>
            <a:chExt cx="931800" cy="2883005"/>
          </a:xfrm>
        </p:grpSpPr>
        <p:sp>
          <p:nvSpPr>
            <p:cNvPr id="1032" name="Google Shape;1032;p77"/>
            <p:cNvSpPr/>
            <p:nvPr/>
          </p:nvSpPr>
          <p:spPr>
            <a:xfrm>
              <a:off x="8985675" y="2414350"/>
              <a:ext cx="931800" cy="367800"/>
            </a:xfrm>
            <a:prstGeom prst="rect">
              <a:avLst/>
            </a:prstGeom>
            <a:solidFill>
              <a:schemeClr val="accen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Header</a:t>
              </a:r>
              <a:endParaRPr sz="900" b="1">
                <a:solidFill>
                  <a:schemeClr val="dk2"/>
                </a:solidFill>
              </a:endParaRPr>
            </a:p>
          </p:txBody>
        </p:sp>
        <p:sp>
          <p:nvSpPr>
            <p:cNvPr id="1033" name="Google Shape;1033;p77"/>
            <p:cNvSpPr/>
            <p:nvPr/>
          </p:nvSpPr>
          <p:spPr>
            <a:xfrm>
              <a:off x="8985675" y="2782155"/>
              <a:ext cx="931800" cy="628800"/>
            </a:xfrm>
            <a:prstGeom prst="rect">
              <a:avLst/>
            </a:prstGeom>
            <a:solidFill>
              <a:schemeClr val="accen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sp>
          <p:nvSpPr>
            <p:cNvPr id="1034" name="Google Shape;1034;p77"/>
            <p:cNvSpPr/>
            <p:nvPr/>
          </p:nvSpPr>
          <p:spPr>
            <a:xfrm>
              <a:off x="8985675" y="3410955"/>
              <a:ext cx="931800" cy="628800"/>
            </a:xfrm>
            <a:prstGeom prst="rect">
              <a:avLst/>
            </a:prstGeom>
            <a:solidFill>
              <a:schemeClr val="accen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sp>
          <p:nvSpPr>
            <p:cNvPr id="1035" name="Google Shape;1035;p77"/>
            <p:cNvSpPr/>
            <p:nvPr/>
          </p:nvSpPr>
          <p:spPr>
            <a:xfrm>
              <a:off x="8985675" y="4039755"/>
              <a:ext cx="931800" cy="628800"/>
            </a:xfrm>
            <a:prstGeom prst="rect">
              <a:avLst/>
            </a:prstGeom>
            <a:solidFill>
              <a:schemeClr val="accen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sp>
          <p:nvSpPr>
            <p:cNvPr id="1036" name="Google Shape;1036;p77"/>
            <p:cNvSpPr/>
            <p:nvPr/>
          </p:nvSpPr>
          <p:spPr>
            <a:xfrm>
              <a:off x="8985675" y="4668555"/>
              <a:ext cx="931800" cy="628800"/>
            </a:xfrm>
            <a:prstGeom prst="rect">
              <a:avLst/>
            </a:prstGeom>
            <a:solidFill>
              <a:schemeClr val="accen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grpSp>
      <p:grpSp>
        <p:nvGrpSpPr>
          <p:cNvPr id="1037" name="Google Shape;1037;p77"/>
          <p:cNvGrpSpPr/>
          <p:nvPr/>
        </p:nvGrpSpPr>
        <p:grpSpPr>
          <a:xfrm flipH="1">
            <a:off x="8832138" y="2967164"/>
            <a:ext cx="100950" cy="628761"/>
            <a:chOff x="3217300" y="3838875"/>
            <a:chExt cx="100950" cy="810050"/>
          </a:xfrm>
        </p:grpSpPr>
        <p:cxnSp>
          <p:nvCxnSpPr>
            <p:cNvPr id="1038" name="Google Shape;1038;p77"/>
            <p:cNvCxnSpPr/>
            <p:nvPr/>
          </p:nvCxnSpPr>
          <p:spPr>
            <a:xfrm>
              <a:off x="3299200" y="3838925"/>
              <a:ext cx="8700" cy="810000"/>
            </a:xfrm>
            <a:prstGeom prst="straightConnector1">
              <a:avLst/>
            </a:prstGeom>
            <a:noFill/>
            <a:ln w="19050" cap="flat" cmpd="sng">
              <a:solidFill>
                <a:schemeClr val="dk2"/>
              </a:solidFill>
              <a:prstDash val="solid"/>
              <a:round/>
              <a:headEnd type="none" w="med" len="med"/>
              <a:tailEnd type="none" w="med" len="med"/>
            </a:ln>
          </p:spPr>
        </p:cxnSp>
        <p:cxnSp>
          <p:nvCxnSpPr>
            <p:cNvPr id="1039" name="Google Shape;1039;p77"/>
            <p:cNvCxnSpPr/>
            <p:nvPr/>
          </p:nvCxnSpPr>
          <p:spPr>
            <a:xfrm>
              <a:off x="3217300" y="3838875"/>
              <a:ext cx="90600" cy="0"/>
            </a:xfrm>
            <a:prstGeom prst="straightConnector1">
              <a:avLst/>
            </a:prstGeom>
            <a:noFill/>
            <a:ln w="19050" cap="flat" cmpd="sng">
              <a:solidFill>
                <a:schemeClr val="dk2"/>
              </a:solidFill>
              <a:prstDash val="solid"/>
              <a:round/>
              <a:headEnd type="none" w="med" len="med"/>
              <a:tailEnd type="none" w="med" len="med"/>
            </a:ln>
          </p:spPr>
        </p:cxnSp>
        <p:cxnSp>
          <p:nvCxnSpPr>
            <p:cNvPr id="1040" name="Google Shape;1040;p77"/>
            <p:cNvCxnSpPr/>
            <p:nvPr/>
          </p:nvCxnSpPr>
          <p:spPr>
            <a:xfrm>
              <a:off x="3227650" y="4648925"/>
              <a:ext cx="90600" cy="0"/>
            </a:xfrm>
            <a:prstGeom prst="straightConnector1">
              <a:avLst/>
            </a:prstGeom>
            <a:noFill/>
            <a:ln w="19050" cap="flat" cmpd="sng">
              <a:solidFill>
                <a:schemeClr val="dk2"/>
              </a:solidFill>
              <a:prstDash val="solid"/>
              <a:round/>
              <a:headEnd type="none" w="med" len="med"/>
              <a:tailEnd type="none" w="med" len="med"/>
            </a:ln>
          </p:spPr>
        </p:cxnSp>
      </p:grpSp>
      <p:sp>
        <p:nvSpPr>
          <p:cNvPr id="1041" name="Google Shape;1041;p77"/>
          <p:cNvSpPr txBox="1"/>
          <p:nvPr/>
        </p:nvSpPr>
        <p:spPr>
          <a:xfrm>
            <a:off x="4827288" y="3305100"/>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Courier New"/>
                <a:ea typeface="Courier New"/>
                <a:cs typeface="Courier New"/>
                <a:sym typeface="Courier New"/>
              </a:rPr>
              <a:t>sendfile</a:t>
            </a:r>
            <a:endParaRPr sz="2000" b="1">
              <a:solidFill>
                <a:schemeClr val="dk2"/>
              </a:solidFill>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78"/>
          <p:cNvSpPr/>
          <p:nvPr/>
        </p:nvSpPr>
        <p:spPr>
          <a:xfrm>
            <a:off x="1090613" y="2748750"/>
            <a:ext cx="2021400" cy="1360500"/>
          </a:xfrm>
          <a:prstGeom prst="rect">
            <a:avLst/>
          </a:prstGeom>
          <a:solidFill>
            <a:schemeClr val="accent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600" b="1">
                <a:solidFill>
                  <a:schemeClr val="dk2"/>
                </a:solidFill>
              </a:rPr>
              <a:t>RabbitMQ Node</a:t>
            </a:r>
            <a:endParaRPr sz="1600" b="1">
              <a:solidFill>
                <a:schemeClr val="dk2"/>
              </a:solidFill>
            </a:endParaRPr>
          </a:p>
        </p:txBody>
      </p:sp>
      <p:sp>
        <p:nvSpPr>
          <p:cNvPr id="1048" name="Google Shape;1048;p78"/>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Replication: chunks replicated with sendfile</a:t>
            </a:r>
            <a:endParaRPr/>
          </a:p>
        </p:txBody>
      </p:sp>
      <p:sp>
        <p:nvSpPr>
          <p:cNvPr id="1049" name="Google Shape;1049;p78"/>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50" name="Google Shape;1050;p78"/>
          <p:cNvSpPr/>
          <p:nvPr/>
        </p:nvSpPr>
        <p:spPr>
          <a:xfrm rot="-5400000">
            <a:off x="1924913" y="2320425"/>
            <a:ext cx="352800" cy="1749300"/>
          </a:xfrm>
          <a:prstGeom prst="can">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8"/>
          <p:cNvSpPr txBox="1"/>
          <p:nvPr/>
        </p:nvSpPr>
        <p:spPr>
          <a:xfrm>
            <a:off x="859913" y="2994975"/>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dk2"/>
                </a:solidFill>
                <a:latin typeface="Proxima Nova"/>
                <a:ea typeface="Proxima Nova"/>
                <a:cs typeface="Proxima Nova"/>
                <a:sym typeface="Proxima Nova"/>
              </a:rPr>
              <a:t>Stream Replica</a:t>
            </a:r>
            <a:endParaRPr sz="1600" b="1">
              <a:solidFill>
                <a:schemeClr val="dk2"/>
              </a:solidFill>
              <a:latin typeface="Proxima Nova"/>
              <a:ea typeface="Proxima Nova"/>
              <a:cs typeface="Proxima Nova"/>
              <a:sym typeface="Proxima Nova"/>
            </a:endParaRPr>
          </a:p>
        </p:txBody>
      </p:sp>
      <p:sp>
        <p:nvSpPr>
          <p:cNvPr id="1052" name="Google Shape;1052;p78"/>
          <p:cNvSpPr/>
          <p:nvPr/>
        </p:nvSpPr>
        <p:spPr>
          <a:xfrm>
            <a:off x="9076813" y="2748750"/>
            <a:ext cx="2021400" cy="1360500"/>
          </a:xfrm>
          <a:prstGeom prst="rect">
            <a:avLst/>
          </a:prstGeom>
          <a:solidFill>
            <a:schemeClr val="accent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600" b="1">
                <a:solidFill>
                  <a:schemeClr val="dk2"/>
                </a:solidFill>
              </a:rPr>
              <a:t>RabbitMQ Node</a:t>
            </a:r>
            <a:endParaRPr sz="1600" b="1">
              <a:solidFill>
                <a:schemeClr val="dk2"/>
              </a:solidFill>
            </a:endParaRPr>
          </a:p>
        </p:txBody>
      </p:sp>
      <p:sp>
        <p:nvSpPr>
          <p:cNvPr id="1053" name="Google Shape;1053;p78"/>
          <p:cNvSpPr/>
          <p:nvPr/>
        </p:nvSpPr>
        <p:spPr>
          <a:xfrm rot="-5400000">
            <a:off x="9911113" y="2320425"/>
            <a:ext cx="352800" cy="1749300"/>
          </a:xfrm>
          <a:prstGeom prst="can">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8"/>
          <p:cNvSpPr txBox="1"/>
          <p:nvPr/>
        </p:nvSpPr>
        <p:spPr>
          <a:xfrm>
            <a:off x="8846113" y="2994975"/>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dk2"/>
                </a:solidFill>
                <a:latin typeface="Proxima Nova"/>
                <a:ea typeface="Proxima Nova"/>
                <a:cs typeface="Proxima Nova"/>
                <a:sym typeface="Proxima Nova"/>
              </a:rPr>
              <a:t>Stream Replica</a:t>
            </a:r>
            <a:endParaRPr sz="1600" b="1">
              <a:solidFill>
                <a:schemeClr val="dk2"/>
              </a:solidFill>
              <a:latin typeface="Proxima Nova"/>
              <a:ea typeface="Proxima Nova"/>
              <a:cs typeface="Proxima Nova"/>
              <a:sym typeface="Proxima Nova"/>
            </a:endParaRPr>
          </a:p>
        </p:txBody>
      </p:sp>
      <p:sp>
        <p:nvSpPr>
          <p:cNvPr id="1055" name="Google Shape;1055;p78"/>
          <p:cNvSpPr/>
          <p:nvPr/>
        </p:nvSpPr>
        <p:spPr>
          <a:xfrm>
            <a:off x="5083713" y="2748750"/>
            <a:ext cx="2021400" cy="1360500"/>
          </a:xfrm>
          <a:prstGeom prst="rect">
            <a:avLst/>
          </a:prstGeom>
          <a:solidFill>
            <a:schemeClr val="accent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600" b="1">
                <a:solidFill>
                  <a:schemeClr val="dk2"/>
                </a:solidFill>
              </a:rPr>
              <a:t>RabbitMQ Node</a:t>
            </a:r>
            <a:endParaRPr sz="1600" b="1">
              <a:solidFill>
                <a:schemeClr val="dk2"/>
              </a:solidFill>
            </a:endParaRPr>
          </a:p>
        </p:txBody>
      </p:sp>
      <p:sp>
        <p:nvSpPr>
          <p:cNvPr id="1056" name="Google Shape;1056;p78"/>
          <p:cNvSpPr/>
          <p:nvPr/>
        </p:nvSpPr>
        <p:spPr>
          <a:xfrm rot="-5400000">
            <a:off x="5918013" y="2320425"/>
            <a:ext cx="352800" cy="1749300"/>
          </a:xfrm>
          <a:prstGeom prst="can">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8"/>
          <p:cNvSpPr txBox="1"/>
          <p:nvPr/>
        </p:nvSpPr>
        <p:spPr>
          <a:xfrm>
            <a:off x="4853013" y="2994975"/>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dk2"/>
                </a:solidFill>
                <a:latin typeface="Proxima Nova"/>
                <a:ea typeface="Proxima Nova"/>
                <a:cs typeface="Proxima Nova"/>
                <a:sym typeface="Proxima Nova"/>
              </a:rPr>
              <a:t>Stream Leader</a:t>
            </a:r>
            <a:endParaRPr sz="1600" b="1">
              <a:solidFill>
                <a:schemeClr val="dk2"/>
              </a:solidFill>
              <a:latin typeface="Proxima Nova"/>
              <a:ea typeface="Proxima Nova"/>
              <a:cs typeface="Proxima Nova"/>
              <a:sym typeface="Proxima Nova"/>
            </a:endParaRPr>
          </a:p>
        </p:txBody>
      </p:sp>
      <p:cxnSp>
        <p:nvCxnSpPr>
          <p:cNvPr id="1058" name="Google Shape;1058;p78"/>
          <p:cNvCxnSpPr/>
          <p:nvPr/>
        </p:nvCxnSpPr>
        <p:spPr>
          <a:xfrm>
            <a:off x="2975975" y="3195075"/>
            <a:ext cx="2239500" cy="0"/>
          </a:xfrm>
          <a:prstGeom prst="straightConnector1">
            <a:avLst/>
          </a:prstGeom>
          <a:noFill/>
          <a:ln w="19050" cap="flat" cmpd="sng">
            <a:solidFill>
              <a:schemeClr val="dk2"/>
            </a:solidFill>
            <a:prstDash val="solid"/>
            <a:round/>
            <a:headEnd type="triangle" w="med" len="med"/>
            <a:tailEnd type="none" w="med" len="med"/>
          </a:ln>
        </p:spPr>
      </p:cxnSp>
      <p:cxnSp>
        <p:nvCxnSpPr>
          <p:cNvPr id="1059" name="Google Shape;1059;p78"/>
          <p:cNvCxnSpPr/>
          <p:nvPr/>
        </p:nvCxnSpPr>
        <p:spPr>
          <a:xfrm rot="10800000">
            <a:off x="6971225" y="3195075"/>
            <a:ext cx="2239500" cy="0"/>
          </a:xfrm>
          <a:prstGeom prst="straightConnector1">
            <a:avLst/>
          </a:prstGeom>
          <a:noFill/>
          <a:ln w="19050" cap="flat" cmpd="sng">
            <a:solidFill>
              <a:schemeClr val="dk2"/>
            </a:solidFill>
            <a:prstDash val="solid"/>
            <a:round/>
            <a:headEnd type="triangle" w="med" len="med"/>
            <a:tailEnd type="none" w="med" len="med"/>
          </a:ln>
        </p:spPr>
      </p:cxnSp>
      <p:sp>
        <p:nvSpPr>
          <p:cNvPr id="1060" name="Google Shape;1060;p78"/>
          <p:cNvSpPr txBox="1"/>
          <p:nvPr/>
        </p:nvSpPr>
        <p:spPr>
          <a:xfrm>
            <a:off x="2854313" y="2754600"/>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a:solidFill>
                  <a:schemeClr val="dk2"/>
                </a:solidFill>
                <a:latin typeface="Proxima Nova"/>
                <a:ea typeface="Proxima Nova"/>
                <a:cs typeface="Proxima Nova"/>
                <a:sym typeface="Proxima Nova"/>
              </a:rPr>
              <a:t>Chunks</a:t>
            </a:r>
            <a:endParaRPr sz="2200" b="1">
              <a:solidFill>
                <a:schemeClr val="dk2"/>
              </a:solidFill>
              <a:latin typeface="Proxima Nova"/>
              <a:ea typeface="Proxima Nova"/>
              <a:cs typeface="Proxima Nova"/>
              <a:sym typeface="Proxima Nova"/>
            </a:endParaRPr>
          </a:p>
        </p:txBody>
      </p:sp>
      <p:sp>
        <p:nvSpPr>
          <p:cNvPr id="1061" name="Google Shape;1061;p78"/>
          <p:cNvSpPr txBox="1"/>
          <p:nvPr/>
        </p:nvSpPr>
        <p:spPr>
          <a:xfrm>
            <a:off x="2854313" y="3235350"/>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dk2"/>
                </a:solidFill>
                <a:latin typeface="Courier New"/>
                <a:ea typeface="Courier New"/>
                <a:cs typeface="Courier New"/>
                <a:sym typeface="Courier New"/>
              </a:rPr>
              <a:t>sendfile</a:t>
            </a:r>
            <a:endParaRPr sz="1800" b="1">
              <a:solidFill>
                <a:schemeClr val="dk2"/>
              </a:solidFill>
              <a:latin typeface="Courier New"/>
              <a:ea typeface="Courier New"/>
              <a:cs typeface="Courier New"/>
              <a:sym typeface="Courier New"/>
            </a:endParaRPr>
          </a:p>
        </p:txBody>
      </p:sp>
      <p:sp>
        <p:nvSpPr>
          <p:cNvPr id="1062" name="Google Shape;1062;p78"/>
          <p:cNvSpPr txBox="1"/>
          <p:nvPr/>
        </p:nvSpPr>
        <p:spPr>
          <a:xfrm>
            <a:off x="6849563" y="2754600"/>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a:solidFill>
                  <a:schemeClr val="dk2"/>
                </a:solidFill>
                <a:latin typeface="Proxima Nova"/>
                <a:ea typeface="Proxima Nova"/>
                <a:cs typeface="Proxima Nova"/>
                <a:sym typeface="Proxima Nova"/>
              </a:rPr>
              <a:t>Chunks</a:t>
            </a:r>
            <a:endParaRPr sz="2200" b="1">
              <a:solidFill>
                <a:schemeClr val="dk2"/>
              </a:solidFill>
              <a:latin typeface="Proxima Nova"/>
              <a:ea typeface="Proxima Nova"/>
              <a:cs typeface="Proxima Nova"/>
              <a:sym typeface="Proxima Nova"/>
            </a:endParaRPr>
          </a:p>
        </p:txBody>
      </p:sp>
      <p:sp>
        <p:nvSpPr>
          <p:cNvPr id="1063" name="Google Shape;1063;p78"/>
          <p:cNvSpPr txBox="1"/>
          <p:nvPr/>
        </p:nvSpPr>
        <p:spPr>
          <a:xfrm>
            <a:off x="6849563" y="3235350"/>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dk2"/>
                </a:solidFill>
                <a:latin typeface="Courier New"/>
                <a:ea typeface="Courier New"/>
                <a:cs typeface="Courier New"/>
                <a:sym typeface="Courier New"/>
              </a:rPr>
              <a:t>sendfile</a:t>
            </a:r>
            <a:endParaRPr sz="1800" b="1">
              <a:solidFill>
                <a:schemeClr val="dk2"/>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79"/>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Consumer: Offset Tracking</a:t>
            </a:r>
            <a:endParaRPr/>
          </a:p>
        </p:txBody>
      </p:sp>
      <p:sp>
        <p:nvSpPr>
          <p:cNvPr id="1070" name="Google Shape;1070;p79"/>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71" name="Google Shape;1071;p79"/>
          <p:cNvSpPr/>
          <p:nvPr/>
        </p:nvSpPr>
        <p:spPr>
          <a:xfrm>
            <a:off x="1605513" y="1940250"/>
            <a:ext cx="1838100" cy="2977500"/>
          </a:xfrm>
          <a:prstGeom prst="rect">
            <a:avLst/>
          </a:prstGeom>
          <a:solidFill>
            <a:schemeClr val="accent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400" b="1">
                <a:solidFill>
                  <a:schemeClr val="dk2"/>
                </a:solidFill>
              </a:rPr>
              <a:t>Client</a:t>
            </a:r>
            <a:endParaRPr sz="2400" b="1">
              <a:solidFill>
                <a:schemeClr val="dk2"/>
              </a:solidFill>
            </a:endParaRPr>
          </a:p>
        </p:txBody>
      </p:sp>
      <p:sp>
        <p:nvSpPr>
          <p:cNvPr id="1072" name="Google Shape;1072;p79"/>
          <p:cNvSpPr/>
          <p:nvPr/>
        </p:nvSpPr>
        <p:spPr>
          <a:xfrm>
            <a:off x="8745213" y="1940250"/>
            <a:ext cx="1838100" cy="2977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rPr>
              <a:t>Broker</a:t>
            </a:r>
            <a:endParaRPr sz="2400" b="1">
              <a:solidFill>
                <a:schemeClr val="dk2"/>
              </a:solidFill>
            </a:endParaRPr>
          </a:p>
        </p:txBody>
      </p:sp>
      <p:cxnSp>
        <p:nvCxnSpPr>
          <p:cNvPr id="1073" name="Google Shape;1073;p79"/>
          <p:cNvCxnSpPr/>
          <p:nvPr/>
        </p:nvCxnSpPr>
        <p:spPr>
          <a:xfrm>
            <a:off x="3192413" y="2473650"/>
            <a:ext cx="5553000" cy="0"/>
          </a:xfrm>
          <a:prstGeom prst="straightConnector1">
            <a:avLst/>
          </a:prstGeom>
          <a:noFill/>
          <a:ln w="19050" cap="flat" cmpd="sng">
            <a:solidFill>
              <a:schemeClr val="dk2"/>
            </a:solidFill>
            <a:prstDash val="solid"/>
            <a:round/>
            <a:headEnd type="triangle" w="med" len="med"/>
            <a:tailEnd type="none" w="med" len="med"/>
          </a:ln>
        </p:spPr>
      </p:cxnSp>
      <p:sp>
        <p:nvSpPr>
          <p:cNvPr id="1074" name="Google Shape;1074;p79"/>
          <p:cNvSpPr txBox="1"/>
          <p:nvPr/>
        </p:nvSpPr>
        <p:spPr>
          <a:xfrm>
            <a:off x="4853013" y="1974450"/>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chunk (0 - N</a:t>
            </a:r>
            <a:r>
              <a:rPr lang="en-US" sz="2400" b="1" baseline="-25000">
                <a:solidFill>
                  <a:schemeClr val="dk2"/>
                </a:solidFill>
                <a:latin typeface="Proxima Nova"/>
                <a:ea typeface="Proxima Nova"/>
                <a:cs typeface="Proxima Nova"/>
                <a:sym typeface="Proxima Nova"/>
              </a:rPr>
              <a:t>1</a:t>
            </a:r>
            <a:r>
              <a:rPr lang="en-US" sz="2400" b="1">
                <a:solidFill>
                  <a:schemeClr val="dk2"/>
                </a:solidFill>
                <a:latin typeface="Proxima Nova"/>
                <a:ea typeface="Proxima Nova"/>
                <a:cs typeface="Proxima Nova"/>
                <a:sym typeface="Proxima Nova"/>
              </a:rPr>
              <a:t>)</a:t>
            </a:r>
            <a:endParaRPr sz="2400" b="1">
              <a:solidFill>
                <a:schemeClr val="dk2"/>
              </a:solidFill>
              <a:latin typeface="Proxima Nova"/>
              <a:ea typeface="Proxima Nova"/>
              <a:cs typeface="Proxima Nova"/>
              <a:sym typeface="Proxima Nova"/>
            </a:endParaRPr>
          </a:p>
        </p:txBody>
      </p:sp>
      <p:cxnSp>
        <p:nvCxnSpPr>
          <p:cNvPr id="1075" name="Google Shape;1075;p79"/>
          <p:cNvCxnSpPr>
            <a:stCxn id="1076" idx="3"/>
          </p:cNvCxnSpPr>
          <p:nvPr/>
        </p:nvCxnSpPr>
        <p:spPr>
          <a:xfrm rot="10800000" flipH="1">
            <a:off x="3196563" y="3311750"/>
            <a:ext cx="5548800" cy="16200"/>
          </a:xfrm>
          <a:prstGeom prst="straightConnector1">
            <a:avLst/>
          </a:prstGeom>
          <a:noFill/>
          <a:ln w="19050" cap="flat" cmpd="sng">
            <a:solidFill>
              <a:schemeClr val="dk2"/>
            </a:solidFill>
            <a:prstDash val="solid"/>
            <a:round/>
            <a:headEnd type="triangle" w="med" len="med"/>
            <a:tailEnd type="none" w="med" len="med"/>
          </a:ln>
        </p:spPr>
      </p:cxnSp>
      <p:sp>
        <p:nvSpPr>
          <p:cNvPr id="1077" name="Google Shape;1077;p79"/>
          <p:cNvSpPr txBox="1"/>
          <p:nvPr/>
        </p:nvSpPr>
        <p:spPr>
          <a:xfrm>
            <a:off x="4664163" y="2812650"/>
            <a:ext cx="286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chunk (N</a:t>
            </a:r>
            <a:r>
              <a:rPr lang="en-US" sz="2400" b="1" baseline="-25000">
                <a:solidFill>
                  <a:schemeClr val="dk2"/>
                </a:solidFill>
                <a:latin typeface="Proxima Nova"/>
                <a:ea typeface="Proxima Nova"/>
                <a:cs typeface="Proxima Nova"/>
                <a:sym typeface="Proxima Nova"/>
              </a:rPr>
              <a:t>1</a:t>
            </a:r>
            <a:r>
              <a:rPr lang="en-US" sz="2400" b="1">
                <a:solidFill>
                  <a:schemeClr val="dk2"/>
                </a:solidFill>
                <a:latin typeface="Proxima Nova"/>
                <a:ea typeface="Proxima Nova"/>
                <a:cs typeface="Proxima Nova"/>
                <a:sym typeface="Proxima Nova"/>
              </a:rPr>
              <a:t>+1 - N</a:t>
            </a:r>
            <a:r>
              <a:rPr lang="en-US" sz="2400" b="1" baseline="-25000">
                <a:solidFill>
                  <a:schemeClr val="dk2"/>
                </a:solidFill>
                <a:latin typeface="Proxima Nova"/>
                <a:ea typeface="Proxima Nova"/>
                <a:cs typeface="Proxima Nova"/>
                <a:sym typeface="Proxima Nova"/>
              </a:rPr>
              <a:t>2</a:t>
            </a:r>
            <a:r>
              <a:rPr lang="en-US" sz="2400" b="1">
                <a:solidFill>
                  <a:schemeClr val="dk2"/>
                </a:solidFill>
                <a:latin typeface="Proxima Nova"/>
                <a:ea typeface="Proxima Nova"/>
                <a:cs typeface="Proxima Nova"/>
                <a:sym typeface="Proxima Nova"/>
              </a:rPr>
              <a:t>)</a:t>
            </a:r>
            <a:endParaRPr sz="2400" b="1">
              <a:solidFill>
                <a:schemeClr val="dk2"/>
              </a:solidFill>
              <a:latin typeface="Proxima Nova"/>
              <a:ea typeface="Proxima Nova"/>
              <a:cs typeface="Proxima Nova"/>
              <a:sym typeface="Proxima Nova"/>
            </a:endParaRPr>
          </a:p>
        </p:txBody>
      </p:sp>
      <p:cxnSp>
        <p:nvCxnSpPr>
          <p:cNvPr id="1078" name="Google Shape;1078;p79"/>
          <p:cNvCxnSpPr/>
          <p:nvPr/>
        </p:nvCxnSpPr>
        <p:spPr>
          <a:xfrm>
            <a:off x="3192413" y="4150050"/>
            <a:ext cx="5552700" cy="0"/>
          </a:xfrm>
          <a:prstGeom prst="straightConnector1">
            <a:avLst/>
          </a:prstGeom>
          <a:noFill/>
          <a:ln w="19050" cap="flat" cmpd="sng">
            <a:solidFill>
              <a:schemeClr val="dk2"/>
            </a:solidFill>
            <a:prstDash val="solid"/>
            <a:round/>
            <a:headEnd type="none" w="med" len="med"/>
            <a:tailEnd type="triangle" w="med" len="med"/>
          </a:ln>
        </p:spPr>
      </p:cxnSp>
      <p:sp>
        <p:nvSpPr>
          <p:cNvPr id="1079" name="Google Shape;1079;p79"/>
          <p:cNvSpPr txBox="1"/>
          <p:nvPr/>
        </p:nvSpPr>
        <p:spPr>
          <a:xfrm>
            <a:off x="4664163" y="3650850"/>
            <a:ext cx="286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store N</a:t>
            </a:r>
            <a:r>
              <a:rPr lang="en-US" sz="2400" b="1" baseline="-25000">
                <a:solidFill>
                  <a:schemeClr val="dk2"/>
                </a:solidFill>
                <a:latin typeface="Proxima Nova"/>
                <a:ea typeface="Proxima Nova"/>
                <a:cs typeface="Proxima Nova"/>
                <a:sym typeface="Proxima Nova"/>
              </a:rPr>
              <a:t>2</a:t>
            </a:r>
            <a:endParaRPr sz="2400" b="1">
              <a:solidFill>
                <a:schemeClr val="dk2"/>
              </a:solidFill>
              <a:latin typeface="Proxima Nova"/>
              <a:ea typeface="Proxima Nova"/>
              <a:cs typeface="Proxima Nova"/>
              <a:sym typeface="Proxima Nova"/>
            </a:endParaRPr>
          </a:p>
        </p:txBody>
      </p:sp>
      <p:sp>
        <p:nvSpPr>
          <p:cNvPr id="1076" name="Google Shape;1076;p79"/>
          <p:cNvSpPr/>
          <p:nvPr/>
        </p:nvSpPr>
        <p:spPr>
          <a:xfrm>
            <a:off x="1852563" y="2289500"/>
            <a:ext cx="1344000" cy="207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2"/>
                </a:solidFill>
                <a:latin typeface="Courier New"/>
                <a:ea typeface="Courier New"/>
                <a:cs typeface="Courier New"/>
                <a:sym typeface="Courier New"/>
              </a:rPr>
              <a:t>consumer-1</a:t>
            </a:r>
            <a:endParaRPr b="1">
              <a:solidFill>
                <a:schemeClr val="dk2"/>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80"/>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Consumer: Restart</a:t>
            </a:r>
            <a:endParaRPr/>
          </a:p>
        </p:txBody>
      </p:sp>
      <p:sp>
        <p:nvSpPr>
          <p:cNvPr id="1086" name="Google Shape;1086;p80"/>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87" name="Google Shape;1087;p80"/>
          <p:cNvSpPr/>
          <p:nvPr/>
        </p:nvSpPr>
        <p:spPr>
          <a:xfrm>
            <a:off x="1605513" y="1940250"/>
            <a:ext cx="1838100" cy="2977500"/>
          </a:xfrm>
          <a:prstGeom prst="rect">
            <a:avLst/>
          </a:prstGeom>
          <a:solidFill>
            <a:schemeClr val="accent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400" b="1">
                <a:solidFill>
                  <a:schemeClr val="dk2"/>
                </a:solidFill>
              </a:rPr>
              <a:t>Client</a:t>
            </a:r>
            <a:endParaRPr sz="2400" b="1">
              <a:solidFill>
                <a:schemeClr val="dk2"/>
              </a:solidFill>
            </a:endParaRPr>
          </a:p>
        </p:txBody>
      </p:sp>
      <p:sp>
        <p:nvSpPr>
          <p:cNvPr id="1088" name="Google Shape;1088;p80"/>
          <p:cNvSpPr/>
          <p:nvPr/>
        </p:nvSpPr>
        <p:spPr>
          <a:xfrm>
            <a:off x="8745213" y="1940250"/>
            <a:ext cx="1838100" cy="2977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rPr>
              <a:t>Broker</a:t>
            </a:r>
            <a:endParaRPr sz="2400" b="1">
              <a:solidFill>
                <a:schemeClr val="dk2"/>
              </a:solidFill>
            </a:endParaRPr>
          </a:p>
        </p:txBody>
      </p:sp>
      <p:cxnSp>
        <p:nvCxnSpPr>
          <p:cNvPr id="1089" name="Google Shape;1089;p80"/>
          <p:cNvCxnSpPr/>
          <p:nvPr/>
        </p:nvCxnSpPr>
        <p:spPr>
          <a:xfrm>
            <a:off x="3192413" y="2473650"/>
            <a:ext cx="5553000" cy="0"/>
          </a:xfrm>
          <a:prstGeom prst="straightConnector1">
            <a:avLst/>
          </a:prstGeom>
          <a:noFill/>
          <a:ln w="19050" cap="flat" cmpd="sng">
            <a:solidFill>
              <a:schemeClr val="dk2"/>
            </a:solidFill>
            <a:prstDash val="solid"/>
            <a:round/>
            <a:headEnd type="none" w="med" len="med"/>
            <a:tailEnd type="triangle" w="med" len="med"/>
          </a:ln>
        </p:spPr>
      </p:cxnSp>
      <p:sp>
        <p:nvSpPr>
          <p:cNvPr id="1090" name="Google Shape;1090;p80"/>
          <p:cNvSpPr txBox="1"/>
          <p:nvPr/>
        </p:nvSpPr>
        <p:spPr>
          <a:xfrm>
            <a:off x="4853013" y="1974450"/>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query_offset</a:t>
            </a:r>
            <a:endParaRPr sz="2400" b="1">
              <a:solidFill>
                <a:schemeClr val="dk2"/>
              </a:solidFill>
              <a:latin typeface="Proxima Nova"/>
              <a:ea typeface="Proxima Nova"/>
              <a:cs typeface="Proxima Nova"/>
              <a:sym typeface="Proxima Nova"/>
            </a:endParaRPr>
          </a:p>
        </p:txBody>
      </p:sp>
      <p:cxnSp>
        <p:nvCxnSpPr>
          <p:cNvPr id="1091" name="Google Shape;1091;p80"/>
          <p:cNvCxnSpPr/>
          <p:nvPr/>
        </p:nvCxnSpPr>
        <p:spPr>
          <a:xfrm rot="10800000" flipH="1">
            <a:off x="3196563" y="3006950"/>
            <a:ext cx="5548800" cy="16200"/>
          </a:xfrm>
          <a:prstGeom prst="straightConnector1">
            <a:avLst/>
          </a:prstGeom>
          <a:noFill/>
          <a:ln w="19050" cap="flat" cmpd="sng">
            <a:solidFill>
              <a:schemeClr val="dk2"/>
            </a:solidFill>
            <a:prstDash val="solid"/>
            <a:round/>
            <a:headEnd type="triangle" w="med" len="med"/>
            <a:tailEnd type="none" w="med" len="med"/>
          </a:ln>
        </p:spPr>
      </p:cxnSp>
      <p:sp>
        <p:nvSpPr>
          <p:cNvPr id="1092" name="Google Shape;1092;p80"/>
          <p:cNvSpPr txBox="1"/>
          <p:nvPr/>
        </p:nvSpPr>
        <p:spPr>
          <a:xfrm>
            <a:off x="4664163" y="2507850"/>
            <a:ext cx="286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N</a:t>
            </a:r>
            <a:r>
              <a:rPr lang="en-US" sz="2400" b="1" baseline="-25000">
                <a:solidFill>
                  <a:schemeClr val="dk2"/>
                </a:solidFill>
                <a:latin typeface="Proxima Nova"/>
                <a:ea typeface="Proxima Nova"/>
                <a:cs typeface="Proxima Nova"/>
                <a:sym typeface="Proxima Nova"/>
              </a:rPr>
              <a:t>2</a:t>
            </a:r>
            <a:endParaRPr sz="2400" b="1">
              <a:solidFill>
                <a:schemeClr val="dk2"/>
              </a:solidFill>
              <a:latin typeface="Proxima Nova"/>
              <a:ea typeface="Proxima Nova"/>
              <a:cs typeface="Proxima Nova"/>
              <a:sym typeface="Proxima Nova"/>
            </a:endParaRPr>
          </a:p>
        </p:txBody>
      </p:sp>
      <p:cxnSp>
        <p:nvCxnSpPr>
          <p:cNvPr id="1093" name="Google Shape;1093;p80"/>
          <p:cNvCxnSpPr/>
          <p:nvPr/>
        </p:nvCxnSpPr>
        <p:spPr>
          <a:xfrm>
            <a:off x="3192413" y="3616650"/>
            <a:ext cx="5552700" cy="0"/>
          </a:xfrm>
          <a:prstGeom prst="straightConnector1">
            <a:avLst/>
          </a:prstGeom>
          <a:noFill/>
          <a:ln w="19050" cap="flat" cmpd="sng">
            <a:solidFill>
              <a:schemeClr val="dk2"/>
            </a:solidFill>
            <a:prstDash val="solid"/>
            <a:round/>
            <a:headEnd type="none" w="med" len="med"/>
            <a:tailEnd type="triangle" w="med" len="med"/>
          </a:ln>
        </p:spPr>
      </p:cxnSp>
      <p:sp>
        <p:nvSpPr>
          <p:cNvPr id="1094" name="Google Shape;1094;p80"/>
          <p:cNvSpPr txBox="1"/>
          <p:nvPr/>
        </p:nvSpPr>
        <p:spPr>
          <a:xfrm>
            <a:off x="4664163" y="3117450"/>
            <a:ext cx="286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subscribe at N</a:t>
            </a:r>
            <a:r>
              <a:rPr lang="en-US" sz="2400" b="1" baseline="-25000">
                <a:solidFill>
                  <a:schemeClr val="dk2"/>
                </a:solidFill>
                <a:latin typeface="Proxima Nova"/>
                <a:ea typeface="Proxima Nova"/>
                <a:cs typeface="Proxima Nova"/>
                <a:sym typeface="Proxima Nova"/>
              </a:rPr>
              <a:t>2</a:t>
            </a:r>
            <a:r>
              <a:rPr lang="en-US" sz="2400" b="1">
                <a:solidFill>
                  <a:schemeClr val="dk2"/>
                </a:solidFill>
                <a:latin typeface="Proxima Nova"/>
                <a:ea typeface="Proxima Nova"/>
                <a:cs typeface="Proxima Nova"/>
                <a:sym typeface="Proxima Nova"/>
              </a:rPr>
              <a:t>+1</a:t>
            </a:r>
            <a:endParaRPr sz="2400" b="1">
              <a:solidFill>
                <a:schemeClr val="dk2"/>
              </a:solidFill>
              <a:latin typeface="Proxima Nova"/>
              <a:ea typeface="Proxima Nova"/>
              <a:cs typeface="Proxima Nova"/>
              <a:sym typeface="Proxima Nova"/>
            </a:endParaRPr>
          </a:p>
        </p:txBody>
      </p:sp>
      <p:sp>
        <p:nvSpPr>
          <p:cNvPr id="1095" name="Google Shape;1095;p80"/>
          <p:cNvSpPr/>
          <p:nvPr/>
        </p:nvSpPr>
        <p:spPr>
          <a:xfrm>
            <a:off x="1852563" y="2289500"/>
            <a:ext cx="1344000" cy="207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2"/>
                </a:solidFill>
                <a:latin typeface="Courier New"/>
                <a:ea typeface="Courier New"/>
                <a:cs typeface="Courier New"/>
                <a:sym typeface="Courier New"/>
              </a:rPr>
              <a:t>consumer-1</a:t>
            </a:r>
            <a:endParaRPr b="1">
              <a:solidFill>
                <a:schemeClr val="dk2"/>
              </a:solidFill>
              <a:latin typeface="Courier New"/>
              <a:ea typeface="Courier New"/>
              <a:cs typeface="Courier New"/>
              <a:sym typeface="Courier New"/>
            </a:endParaRPr>
          </a:p>
        </p:txBody>
      </p:sp>
      <p:cxnSp>
        <p:nvCxnSpPr>
          <p:cNvPr id="1096" name="Google Shape;1096;p80"/>
          <p:cNvCxnSpPr/>
          <p:nvPr/>
        </p:nvCxnSpPr>
        <p:spPr>
          <a:xfrm rot="10800000" flipH="1">
            <a:off x="3196563" y="4149950"/>
            <a:ext cx="5548800" cy="16200"/>
          </a:xfrm>
          <a:prstGeom prst="straightConnector1">
            <a:avLst/>
          </a:prstGeom>
          <a:noFill/>
          <a:ln w="19050" cap="flat" cmpd="sng">
            <a:solidFill>
              <a:schemeClr val="dk2"/>
            </a:solidFill>
            <a:prstDash val="solid"/>
            <a:round/>
            <a:headEnd type="triangle" w="med" len="med"/>
            <a:tailEnd type="none" w="med" len="med"/>
          </a:ln>
        </p:spPr>
      </p:cxnSp>
      <p:sp>
        <p:nvSpPr>
          <p:cNvPr id="1097" name="Google Shape;1097;p80"/>
          <p:cNvSpPr txBox="1"/>
          <p:nvPr/>
        </p:nvSpPr>
        <p:spPr>
          <a:xfrm>
            <a:off x="4664163" y="3650850"/>
            <a:ext cx="286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chunk (N</a:t>
            </a:r>
            <a:r>
              <a:rPr lang="en-US" sz="2400" b="1" baseline="-25000">
                <a:solidFill>
                  <a:schemeClr val="dk2"/>
                </a:solidFill>
                <a:latin typeface="Proxima Nova"/>
                <a:ea typeface="Proxima Nova"/>
                <a:cs typeface="Proxima Nova"/>
                <a:sym typeface="Proxima Nova"/>
              </a:rPr>
              <a:t>2</a:t>
            </a:r>
            <a:r>
              <a:rPr lang="en-US" sz="2400" b="1">
                <a:solidFill>
                  <a:schemeClr val="dk2"/>
                </a:solidFill>
                <a:latin typeface="Proxima Nova"/>
                <a:ea typeface="Proxima Nova"/>
                <a:cs typeface="Proxima Nova"/>
                <a:sym typeface="Proxima Nova"/>
              </a:rPr>
              <a:t>+1 - N</a:t>
            </a:r>
            <a:r>
              <a:rPr lang="en-US" sz="2400" b="1" baseline="-25000">
                <a:solidFill>
                  <a:schemeClr val="dk2"/>
                </a:solidFill>
                <a:latin typeface="Proxima Nova"/>
                <a:ea typeface="Proxima Nova"/>
                <a:cs typeface="Proxima Nova"/>
                <a:sym typeface="Proxima Nova"/>
              </a:rPr>
              <a:t>3</a:t>
            </a:r>
            <a:r>
              <a:rPr lang="en-US" sz="2400" b="1">
                <a:solidFill>
                  <a:schemeClr val="dk2"/>
                </a:solidFill>
                <a:latin typeface="Proxima Nova"/>
                <a:ea typeface="Proxima Nova"/>
                <a:cs typeface="Proxima Nova"/>
                <a:sym typeface="Proxima Nova"/>
              </a:rPr>
              <a:t>)</a:t>
            </a:r>
            <a:endParaRPr sz="2400" b="1">
              <a:solidFill>
                <a:schemeClr val="dk2"/>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81"/>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Publisher: Confirms</a:t>
            </a:r>
            <a:endParaRPr/>
          </a:p>
        </p:txBody>
      </p:sp>
      <p:sp>
        <p:nvSpPr>
          <p:cNvPr id="1104" name="Google Shape;1104;p81"/>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05" name="Google Shape;1105;p81"/>
          <p:cNvSpPr/>
          <p:nvPr/>
        </p:nvSpPr>
        <p:spPr>
          <a:xfrm>
            <a:off x="1605525" y="1406850"/>
            <a:ext cx="1838100" cy="4296000"/>
          </a:xfrm>
          <a:prstGeom prst="rect">
            <a:avLst/>
          </a:prstGeom>
          <a:solidFill>
            <a:schemeClr val="accent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400" b="1">
                <a:solidFill>
                  <a:schemeClr val="dk2"/>
                </a:solidFill>
              </a:rPr>
              <a:t>Client</a:t>
            </a:r>
            <a:endParaRPr sz="2400" b="1">
              <a:solidFill>
                <a:schemeClr val="dk2"/>
              </a:solidFill>
            </a:endParaRPr>
          </a:p>
        </p:txBody>
      </p:sp>
      <p:sp>
        <p:nvSpPr>
          <p:cNvPr id="1106" name="Google Shape;1106;p81"/>
          <p:cNvSpPr/>
          <p:nvPr/>
        </p:nvSpPr>
        <p:spPr>
          <a:xfrm>
            <a:off x="8745225" y="1406850"/>
            <a:ext cx="1838100" cy="4296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rPr>
              <a:t>Broker</a:t>
            </a:r>
            <a:endParaRPr sz="2400" b="1">
              <a:solidFill>
                <a:schemeClr val="dk2"/>
              </a:solidFill>
            </a:endParaRPr>
          </a:p>
        </p:txBody>
      </p:sp>
      <p:cxnSp>
        <p:nvCxnSpPr>
          <p:cNvPr id="1107" name="Google Shape;1107;p81"/>
          <p:cNvCxnSpPr/>
          <p:nvPr/>
        </p:nvCxnSpPr>
        <p:spPr>
          <a:xfrm>
            <a:off x="3192413" y="1940250"/>
            <a:ext cx="5553000" cy="0"/>
          </a:xfrm>
          <a:prstGeom prst="straightConnector1">
            <a:avLst/>
          </a:prstGeom>
          <a:noFill/>
          <a:ln w="19050" cap="flat" cmpd="sng">
            <a:solidFill>
              <a:schemeClr val="dk2"/>
            </a:solidFill>
            <a:prstDash val="solid"/>
            <a:round/>
            <a:headEnd type="none" w="med" len="med"/>
            <a:tailEnd type="triangle" w="med" len="med"/>
          </a:ln>
        </p:spPr>
      </p:cxnSp>
      <p:sp>
        <p:nvSpPr>
          <p:cNvPr id="1108" name="Google Shape;1108;p81"/>
          <p:cNvSpPr txBox="1"/>
          <p:nvPr/>
        </p:nvSpPr>
        <p:spPr>
          <a:xfrm>
            <a:off x="4853013" y="1441050"/>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(msg</a:t>
            </a:r>
            <a:r>
              <a:rPr lang="en-US" sz="2400" b="1" baseline="-25000">
                <a:solidFill>
                  <a:schemeClr val="dk2"/>
                </a:solidFill>
                <a:latin typeface="Proxima Nova"/>
                <a:ea typeface="Proxima Nova"/>
                <a:cs typeface="Proxima Nova"/>
                <a:sym typeface="Proxima Nova"/>
              </a:rPr>
              <a:t>N</a:t>
            </a:r>
            <a:r>
              <a:rPr lang="en-US" sz="2400" b="1">
                <a:solidFill>
                  <a:schemeClr val="dk2"/>
                </a:solidFill>
                <a:latin typeface="Proxima Nova"/>
                <a:ea typeface="Proxima Nova"/>
                <a:cs typeface="Proxima Nova"/>
                <a:sym typeface="Proxima Nova"/>
              </a:rPr>
              <a:t>, S</a:t>
            </a:r>
            <a:r>
              <a:rPr lang="en-US" sz="2400" b="1" baseline="-25000">
                <a:solidFill>
                  <a:schemeClr val="dk2"/>
                </a:solidFill>
                <a:latin typeface="Proxima Nova"/>
                <a:ea typeface="Proxima Nova"/>
                <a:cs typeface="Proxima Nova"/>
                <a:sym typeface="Proxima Nova"/>
              </a:rPr>
              <a:t>N</a:t>
            </a:r>
            <a:r>
              <a:rPr lang="en-US" sz="2400" b="1">
                <a:solidFill>
                  <a:schemeClr val="dk2"/>
                </a:solidFill>
                <a:latin typeface="Proxima Nova"/>
                <a:ea typeface="Proxima Nova"/>
                <a:cs typeface="Proxima Nova"/>
                <a:sym typeface="Proxima Nova"/>
              </a:rPr>
              <a:t>)</a:t>
            </a:r>
            <a:endParaRPr sz="2400" b="1">
              <a:solidFill>
                <a:schemeClr val="dk2"/>
              </a:solidFill>
              <a:latin typeface="Proxima Nova"/>
              <a:ea typeface="Proxima Nova"/>
              <a:cs typeface="Proxima Nova"/>
              <a:sym typeface="Proxima Nova"/>
            </a:endParaRPr>
          </a:p>
        </p:txBody>
      </p:sp>
      <p:cxnSp>
        <p:nvCxnSpPr>
          <p:cNvPr id="1109" name="Google Shape;1109;p81"/>
          <p:cNvCxnSpPr/>
          <p:nvPr/>
        </p:nvCxnSpPr>
        <p:spPr>
          <a:xfrm rot="10800000" flipH="1">
            <a:off x="3196563" y="2473550"/>
            <a:ext cx="5548800" cy="16200"/>
          </a:xfrm>
          <a:prstGeom prst="straightConnector1">
            <a:avLst/>
          </a:prstGeom>
          <a:noFill/>
          <a:ln w="19050" cap="flat" cmpd="sng">
            <a:solidFill>
              <a:schemeClr val="dk2"/>
            </a:solidFill>
            <a:prstDash val="solid"/>
            <a:round/>
            <a:headEnd type="triangle" w="med" len="med"/>
            <a:tailEnd type="none" w="med" len="med"/>
          </a:ln>
        </p:spPr>
      </p:cxnSp>
      <p:sp>
        <p:nvSpPr>
          <p:cNvPr id="1110" name="Google Shape;1110;p81"/>
          <p:cNvSpPr txBox="1"/>
          <p:nvPr/>
        </p:nvSpPr>
        <p:spPr>
          <a:xfrm>
            <a:off x="4664163" y="1974450"/>
            <a:ext cx="286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confirm S</a:t>
            </a:r>
            <a:r>
              <a:rPr lang="en-US" sz="2400" b="1" baseline="-25000">
                <a:solidFill>
                  <a:schemeClr val="dk2"/>
                </a:solidFill>
                <a:latin typeface="Proxima Nova"/>
                <a:ea typeface="Proxima Nova"/>
                <a:cs typeface="Proxima Nova"/>
                <a:sym typeface="Proxima Nova"/>
              </a:rPr>
              <a:t>N</a:t>
            </a:r>
            <a:endParaRPr sz="2400" b="1" baseline="-25000">
              <a:solidFill>
                <a:schemeClr val="dk2"/>
              </a:solidFill>
              <a:latin typeface="Proxima Nova"/>
              <a:ea typeface="Proxima Nova"/>
              <a:cs typeface="Proxima Nova"/>
              <a:sym typeface="Proxima Nova"/>
            </a:endParaRPr>
          </a:p>
        </p:txBody>
      </p:sp>
      <p:cxnSp>
        <p:nvCxnSpPr>
          <p:cNvPr id="1111" name="Google Shape;1111;p81"/>
          <p:cNvCxnSpPr/>
          <p:nvPr/>
        </p:nvCxnSpPr>
        <p:spPr>
          <a:xfrm>
            <a:off x="3192413" y="3083250"/>
            <a:ext cx="5552700" cy="0"/>
          </a:xfrm>
          <a:prstGeom prst="straightConnector1">
            <a:avLst/>
          </a:prstGeom>
          <a:noFill/>
          <a:ln w="19050" cap="flat" cmpd="sng">
            <a:solidFill>
              <a:schemeClr val="dk2"/>
            </a:solidFill>
            <a:prstDash val="solid"/>
            <a:round/>
            <a:headEnd type="none" w="med" len="med"/>
            <a:tailEnd type="triangle" w="med" len="med"/>
          </a:ln>
        </p:spPr>
      </p:cxnSp>
      <p:sp>
        <p:nvSpPr>
          <p:cNvPr id="1112" name="Google Shape;1112;p81"/>
          <p:cNvSpPr txBox="1"/>
          <p:nvPr/>
        </p:nvSpPr>
        <p:spPr>
          <a:xfrm>
            <a:off x="4664163" y="2584050"/>
            <a:ext cx="286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(msg</a:t>
            </a:r>
            <a:r>
              <a:rPr lang="en-US" sz="2400" b="1" baseline="-25000">
                <a:solidFill>
                  <a:schemeClr val="dk2"/>
                </a:solidFill>
                <a:latin typeface="Proxima Nova"/>
                <a:ea typeface="Proxima Nova"/>
                <a:cs typeface="Proxima Nova"/>
                <a:sym typeface="Proxima Nova"/>
              </a:rPr>
              <a:t>N+1</a:t>
            </a:r>
            <a:r>
              <a:rPr lang="en-US" sz="2400" b="1">
                <a:solidFill>
                  <a:schemeClr val="dk2"/>
                </a:solidFill>
                <a:latin typeface="Proxima Nova"/>
                <a:ea typeface="Proxima Nova"/>
                <a:cs typeface="Proxima Nova"/>
                <a:sym typeface="Proxima Nova"/>
              </a:rPr>
              <a:t>, S</a:t>
            </a:r>
            <a:r>
              <a:rPr lang="en-US" sz="2400" b="1" baseline="-25000">
                <a:solidFill>
                  <a:schemeClr val="dk2"/>
                </a:solidFill>
                <a:latin typeface="Proxima Nova"/>
                <a:ea typeface="Proxima Nova"/>
                <a:cs typeface="Proxima Nova"/>
                <a:sym typeface="Proxima Nova"/>
              </a:rPr>
              <a:t>N+1</a:t>
            </a:r>
            <a:r>
              <a:rPr lang="en-US" sz="2400" b="1">
                <a:solidFill>
                  <a:schemeClr val="dk2"/>
                </a:solidFill>
                <a:latin typeface="Proxima Nova"/>
                <a:ea typeface="Proxima Nova"/>
                <a:cs typeface="Proxima Nova"/>
                <a:sym typeface="Proxima Nova"/>
              </a:rPr>
              <a:t>)</a:t>
            </a:r>
            <a:endParaRPr sz="2400" b="1">
              <a:solidFill>
                <a:schemeClr val="dk2"/>
              </a:solidFill>
              <a:latin typeface="Proxima Nova"/>
              <a:ea typeface="Proxima Nova"/>
              <a:cs typeface="Proxima Nova"/>
              <a:sym typeface="Proxima Nova"/>
            </a:endParaRPr>
          </a:p>
        </p:txBody>
      </p:sp>
      <p:sp>
        <p:nvSpPr>
          <p:cNvPr id="1113" name="Google Shape;1113;p81"/>
          <p:cNvSpPr/>
          <p:nvPr/>
        </p:nvSpPr>
        <p:spPr>
          <a:xfrm>
            <a:off x="1852575" y="1756100"/>
            <a:ext cx="1344000" cy="3176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latin typeface="Courier New"/>
                <a:ea typeface="Courier New"/>
                <a:cs typeface="Courier New"/>
                <a:sym typeface="Courier New"/>
              </a:rPr>
              <a:t>publisher-1</a:t>
            </a:r>
            <a:endParaRPr sz="1300" b="1">
              <a:solidFill>
                <a:schemeClr val="dk2"/>
              </a:solidFill>
              <a:latin typeface="Courier New"/>
              <a:ea typeface="Courier New"/>
              <a:cs typeface="Courier New"/>
              <a:sym typeface="Courier New"/>
            </a:endParaRPr>
          </a:p>
        </p:txBody>
      </p:sp>
      <p:cxnSp>
        <p:nvCxnSpPr>
          <p:cNvPr id="1114" name="Google Shape;1114;p81"/>
          <p:cNvCxnSpPr/>
          <p:nvPr/>
        </p:nvCxnSpPr>
        <p:spPr>
          <a:xfrm rot="10800000" flipH="1">
            <a:off x="3196563" y="3616550"/>
            <a:ext cx="5548800" cy="16200"/>
          </a:xfrm>
          <a:prstGeom prst="straightConnector1">
            <a:avLst/>
          </a:prstGeom>
          <a:noFill/>
          <a:ln w="19050" cap="flat" cmpd="sng">
            <a:solidFill>
              <a:schemeClr val="dk2"/>
            </a:solidFill>
            <a:prstDash val="solid"/>
            <a:round/>
            <a:headEnd type="triangle" w="med" len="med"/>
            <a:tailEnd type="none" w="med" len="med"/>
          </a:ln>
        </p:spPr>
      </p:cxnSp>
      <p:sp>
        <p:nvSpPr>
          <p:cNvPr id="1115" name="Google Shape;1115;p81"/>
          <p:cNvSpPr txBox="1"/>
          <p:nvPr/>
        </p:nvSpPr>
        <p:spPr>
          <a:xfrm>
            <a:off x="4664163" y="3117450"/>
            <a:ext cx="286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confirm S</a:t>
            </a:r>
            <a:r>
              <a:rPr lang="en-US" sz="2400" b="1" baseline="-25000">
                <a:solidFill>
                  <a:schemeClr val="dk2"/>
                </a:solidFill>
                <a:latin typeface="Proxima Nova"/>
                <a:ea typeface="Proxima Nova"/>
                <a:cs typeface="Proxima Nova"/>
                <a:sym typeface="Proxima Nova"/>
              </a:rPr>
              <a:t>N+1</a:t>
            </a:r>
            <a:endParaRPr sz="2400" b="1">
              <a:solidFill>
                <a:schemeClr val="dk2"/>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82"/>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Publisher: Deduplication</a:t>
            </a:r>
            <a:endParaRPr/>
          </a:p>
        </p:txBody>
      </p:sp>
      <p:sp>
        <p:nvSpPr>
          <p:cNvPr id="1122" name="Google Shape;1122;p82"/>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23" name="Google Shape;1123;p82"/>
          <p:cNvSpPr/>
          <p:nvPr/>
        </p:nvSpPr>
        <p:spPr>
          <a:xfrm>
            <a:off x="1605525" y="1406850"/>
            <a:ext cx="1838100" cy="4296000"/>
          </a:xfrm>
          <a:prstGeom prst="rect">
            <a:avLst/>
          </a:prstGeom>
          <a:solidFill>
            <a:schemeClr val="accent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400" b="1">
                <a:solidFill>
                  <a:schemeClr val="dk2"/>
                </a:solidFill>
              </a:rPr>
              <a:t>Client</a:t>
            </a:r>
            <a:endParaRPr sz="2400" b="1">
              <a:solidFill>
                <a:schemeClr val="dk2"/>
              </a:solidFill>
            </a:endParaRPr>
          </a:p>
        </p:txBody>
      </p:sp>
      <p:sp>
        <p:nvSpPr>
          <p:cNvPr id="1124" name="Google Shape;1124;p82"/>
          <p:cNvSpPr/>
          <p:nvPr/>
        </p:nvSpPr>
        <p:spPr>
          <a:xfrm>
            <a:off x="8745225" y="1406850"/>
            <a:ext cx="1838100" cy="4296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rPr>
              <a:t>Broker</a:t>
            </a:r>
            <a:endParaRPr sz="2400" b="1">
              <a:solidFill>
                <a:schemeClr val="dk2"/>
              </a:solidFill>
            </a:endParaRPr>
          </a:p>
        </p:txBody>
      </p:sp>
      <p:cxnSp>
        <p:nvCxnSpPr>
          <p:cNvPr id="1125" name="Google Shape;1125;p82"/>
          <p:cNvCxnSpPr/>
          <p:nvPr/>
        </p:nvCxnSpPr>
        <p:spPr>
          <a:xfrm>
            <a:off x="3192413" y="1940250"/>
            <a:ext cx="5553000" cy="0"/>
          </a:xfrm>
          <a:prstGeom prst="straightConnector1">
            <a:avLst/>
          </a:prstGeom>
          <a:noFill/>
          <a:ln w="19050" cap="flat" cmpd="sng">
            <a:solidFill>
              <a:schemeClr val="dk2"/>
            </a:solidFill>
            <a:prstDash val="solid"/>
            <a:round/>
            <a:headEnd type="none" w="med" len="med"/>
            <a:tailEnd type="triangle" w="med" len="med"/>
          </a:ln>
        </p:spPr>
      </p:cxnSp>
      <p:sp>
        <p:nvSpPr>
          <p:cNvPr id="1126" name="Google Shape;1126;p82"/>
          <p:cNvSpPr txBox="1"/>
          <p:nvPr/>
        </p:nvSpPr>
        <p:spPr>
          <a:xfrm>
            <a:off x="4853013" y="1441050"/>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(msg</a:t>
            </a:r>
            <a:r>
              <a:rPr lang="en-US" sz="2400" b="1" baseline="-25000">
                <a:solidFill>
                  <a:schemeClr val="dk2"/>
                </a:solidFill>
                <a:latin typeface="Proxima Nova"/>
                <a:ea typeface="Proxima Nova"/>
                <a:cs typeface="Proxima Nova"/>
                <a:sym typeface="Proxima Nova"/>
              </a:rPr>
              <a:t>N</a:t>
            </a:r>
            <a:r>
              <a:rPr lang="en-US" sz="2400" b="1">
                <a:solidFill>
                  <a:schemeClr val="dk2"/>
                </a:solidFill>
                <a:latin typeface="Proxima Nova"/>
                <a:ea typeface="Proxima Nova"/>
                <a:cs typeface="Proxima Nova"/>
                <a:sym typeface="Proxima Nova"/>
              </a:rPr>
              <a:t>, S</a:t>
            </a:r>
            <a:r>
              <a:rPr lang="en-US" sz="2400" b="1" baseline="-25000">
                <a:solidFill>
                  <a:schemeClr val="dk2"/>
                </a:solidFill>
                <a:latin typeface="Proxima Nova"/>
                <a:ea typeface="Proxima Nova"/>
                <a:cs typeface="Proxima Nova"/>
                <a:sym typeface="Proxima Nova"/>
              </a:rPr>
              <a:t>N</a:t>
            </a:r>
            <a:r>
              <a:rPr lang="en-US" sz="2400" b="1">
                <a:solidFill>
                  <a:schemeClr val="dk2"/>
                </a:solidFill>
                <a:latin typeface="Proxima Nova"/>
                <a:ea typeface="Proxima Nova"/>
                <a:cs typeface="Proxima Nova"/>
                <a:sym typeface="Proxima Nova"/>
              </a:rPr>
              <a:t>)</a:t>
            </a:r>
            <a:endParaRPr sz="2400" b="1">
              <a:solidFill>
                <a:schemeClr val="dk2"/>
              </a:solidFill>
              <a:latin typeface="Proxima Nova"/>
              <a:ea typeface="Proxima Nova"/>
              <a:cs typeface="Proxima Nova"/>
              <a:sym typeface="Proxima Nova"/>
            </a:endParaRPr>
          </a:p>
        </p:txBody>
      </p:sp>
      <p:cxnSp>
        <p:nvCxnSpPr>
          <p:cNvPr id="1127" name="Google Shape;1127;p82"/>
          <p:cNvCxnSpPr/>
          <p:nvPr/>
        </p:nvCxnSpPr>
        <p:spPr>
          <a:xfrm rot="10800000" flipH="1">
            <a:off x="3196563" y="2473550"/>
            <a:ext cx="5548800" cy="16200"/>
          </a:xfrm>
          <a:prstGeom prst="straightConnector1">
            <a:avLst/>
          </a:prstGeom>
          <a:noFill/>
          <a:ln w="19050" cap="flat" cmpd="sng">
            <a:solidFill>
              <a:schemeClr val="dk2"/>
            </a:solidFill>
            <a:prstDash val="solid"/>
            <a:round/>
            <a:headEnd type="triangle" w="med" len="med"/>
            <a:tailEnd type="none" w="med" len="med"/>
          </a:ln>
        </p:spPr>
      </p:cxnSp>
      <p:sp>
        <p:nvSpPr>
          <p:cNvPr id="1128" name="Google Shape;1128;p82"/>
          <p:cNvSpPr txBox="1"/>
          <p:nvPr/>
        </p:nvSpPr>
        <p:spPr>
          <a:xfrm>
            <a:off x="4664163" y="1974450"/>
            <a:ext cx="286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confirm S</a:t>
            </a:r>
            <a:r>
              <a:rPr lang="en-US" sz="2400" b="1" baseline="-25000">
                <a:solidFill>
                  <a:schemeClr val="dk2"/>
                </a:solidFill>
                <a:latin typeface="Proxima Nova"/>
                <a:ea typeface="Proxima Nova"/>
                <a:cs typeface="Proxima Nova"/>
                <a:sym typeface="Proxima Nova"/>
              </a:rPr>
              <a:t>N</a:t>
            </a:r>
            <a:endParaRPr sz="2400" b="1" baseline="-25000">
              <a:solidFill>
                <a:schemeClr val="dk2"/>
              </a:solidFill>
              <a:latin typeface="Proxima Nova"/>
              <a:ea typeface="Proxima Nova"/>
              <a:cs typeface="Proxima Nova"/>
              <a:sym typeface="Proxima Nova"/>
            </a:endParaRPr>
          </a:p>
        </p:txBody>
      </p:sp>
      <p:cxnSp>
        <p:nvCxnSpPr>
          <p:cNvPr id="1129" name="Google Shape;1129;p82"/>
          <p:cNvCxnSpPr/>
          <p:nvPr/>
        </p:nvCxnSpPr>
        <p:spPr>
          <a:xfrm>
            <a:off x="3192413" y="3083250"/>
            <a:ext cx="5552700" cy="0"/>
          </a:xfrm>
          <a:prstGeom prst="straightConnector1">
            <a:avLst/>
          </a:prstGeom>
          <a:noFill/>
          <a:ln w="19050" cap="flat" cmpd="sng">
            <a:solidFill>
              <a:schemeClr val="dk2"/>
            </a:solidFill>
            <a:prstDash val="solid"/>
            <a:round/>
            <a:headEnd type="none" w="med" len="med"/>
            <a:tailEnd type="triangle" w="med" len="med"/>
          </a:ln>
        </p:spPr>
      </p:cxnSp>
      <p:sp>
        <p:nvSpPr>
          <p:cNvPr id="1130" name="Google Shape;1130;p82"/>
          <p:cNvSpPr txBox="1"/>
          <p:nvPr/>
        </p:nvSpPr>
        <p:spPr>
          <a:xfrm>
            <a:off x="4664163" y="2584050"/>
            <a:ext cx="286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(msg</a:t>
            </a:r>
            <a:r>
              <a:rPr lang="en-US" sz="2400" b="1" baseline="-25000">
                <a:solidFill>
                  <a:schemeClr val="dk2"/>
                </a:solidFill>
                <a:latin typeface="Proxima Nova"/>
                <a:ea typeface="Proxima Nova"/>
                <a:cs typeface="Proxima Nova"/>
                <a:sym typeface="Proxima Nova"/>
              </a:rPr>
              <a:t>N+1</a:t>
            </a:r>
            <a:r>
              <a:rPr lang="en-US" sz="2400" b="1">
                <a:solidFill>
                  <a:schemeClr val="dk2"/>
                </a:solidFill>
                <a:latin typeface="Proxima Nova"/>
                <a:ea typeface="Proxima Nova"/>
                <a:cs typeface="Proxima Nova"/>
                <a:sym typeface="Proxima Nova"/>
              </a:rPr>
              <a:t>, S</a:t>
            </a:r>
            <a:r>
              <a:rPr lang="en-US" sz="2400" b="1" baseline="-25000">
                <a:solidFill>
                  <a:schemeClr val="dk2"/>
                </a:solidFill>
                <a:latin typeface="Proxima Nova"/>
                <a:ea typeface="Proxima Nova"/>
                <a:cs typeface="Proxima Nova"/>
                <a:sym typeface="Proxima Nova"/>
              </a:rPr>
              <a:t>N+1</a:t>
            </a:r>
            <a:r>
              <a:rPr lang="en-US" sz="2400" b="1">
                <a:solidFill>
                  <a:schemeClr val="dk2"/>
                </a:solidFill>
                <a:latin typeface="Proxima Nova"/>
                <a:ea typeface="Proxima Nova"/>
                <a:cs typeface="Proxima Nova"/>
                <a:sym typeface="Proxima Nova"/>
              </a:rPr>
              <a:t>)</a:t>
            </a:r>
            <a:endParaRPr sz="2400" b="1">
              <a:solidFill>
                <a:schemeClr val="dk2"/>
              </a:solidFill>
              <a:latin typeface="Proxima Nova"/>
              <a:ea typeface="Proxima Nova"/>
              <a:cs typeface="Proxima Nova"/>
              <a:sym typeface="Proxima Nova"/>
            </a:endParaRPr>
          </a:p>
        </p:txBody>
      </p:sp>
      <p:sp>
        <p:nvSpPr>
          <p:cNvPr id="1131" name="Google Shape;1131;p82"/>
          <p:cNvSpPr/>
          <p:nvPr/>
        </p:nvSpPr>
        <p:spPr>
          <a:xfrm>
            <a:off x="1852575" y="1756100"/>
            <a:ext cx="1344000" cy="3176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latin typeface="Courier New"/>
                <a:ea typeface="Courier New"/>
                <a:cs typeface="Courier New"/>
                <a:sym typeface="Courier New"/>
              </a:rPr>
              <a:t>publisher-1</a:t>
            </a:r>
            <a:endParaRPr sz="1300" b="1">
              <a:solidFill>
                <a:schemeClr val="dk2"/>
              </a:solidFill>
              <a:latin typeface="Courier New"/>
              <a:ea typeface="Courier New"/>
              <a:cs typeface="Courier New"/>
              <a:sym typeface="Courier New"/>
            </a:endParaRPr>
          </a:p>
        </p:txBody>
      </p:sp>
      <p:cxnSp>
        <p:nvCxnSpPr>
          <p:cNvPr id="1132" name="Google Shape;1132;p82"/>
          <p:cNvCxnSpPr/>
          <p:nvPr/>
        </p:nvCxnSpPr>
        <p:spPr>
          <a:xfrm rot="10800000" flipH="1">
            <a:off x="3196563" y="3616550"/>
            <a:ext cx="5548800" cy="16200"/>
          </a:xfrm>
          <a:prstGeom prst="straightConnector1">
            <a:avLst/>
          </a:prstGeom>
          <a:noFill/>
          <a:ln w="19050" cap="flat" cmpd="sng">
            <a:solidFill>
              <a:schemeClr val="dk2"/>
            </a:solidFill>
            <a:prstDash val="solid"/>
            <a:round/>
            <a:headEnd type="triangle" w="med" len="med"/>
            <a:tailEnd type="none" w="med" len="med"/>
          </a:ln>
        </p:spPr>
      </p:cxnSp>
      <p:sp>
        <p:nvSpPr>
          <p:cNvPr id="1133" name="Google Shape;1133;p82"/>
          <p:cNvSpPr txBox="1"/>
          <p:nvPr/>
        </p:nvSpPr>
        <p:spPr>
          <a:xfrm>
            <a:off x="4664163" y="3117450"/>
            <a:ext cx="286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confirm S</a:t>
            </a:r>
            <a:r>
              <a:rPr lang="en-US" sz="2400" b="1" baseline="-25000">
                <a:solidFill>
                  <a:schemeClr val="dk2"/>
                </a:solidFill>
                <a:latin typeface="Proxima Nova"/>
                <a:ea typeface="Proxima Nova"/>
                <a:cs typeface="Proxima Nova"/>
                <a:sym typeface="Proxima Nova"/>
              </a:rPr>
              <a:t>N+1</a:t>
            </a:r>
            <a:endParaRPr sz="2400" b="1">
              <a:solidFill>
                <a:schemeClr val="dk2"/>
              </a:solidFill>
              <a:latin typeface="Proxima Nova"/>
              <a:ea typeface="Proxima Nova"/>
              <a:cs typeface="Proxima Nova"/>
              <a:sym typeface="Proxima Nova"/>
            </a:endParaRPr>
          </a:p>
        </p:txBody>
      </p:sp>
      <p:cxnSp>
        <p:nvCxnSpPr>
          <p:cNvPr id="1134" name="Google Shape;1134;p82"/>
          <p:cNvCxnSpPr/>
          <p:nvPr/>
        </p:nvCxnSpPr>
        <p:spPr>
          <a:xfrm>
            <a:off x="3192263" y="4150050"/>
            <a:ext cx="5553000" cy="0"/>
          </a:xfrm>
          <a:prstGeom prst="straightConnector1">
            <a:avLst/>
          </a:prstGeom>
          <a:noFill/>
          <a:ln w="19050" cap="flat" cmpd="sng">
            <a:solidFill>
              <a:schemeClr val="dk2"/>
            </a:solidFill>
            <a:prstDash val="solid"/>
            <a:round/>
            <a:headEnd type="none" w="med" len="med"/>
            <a:tailEnd type="triangle" w="med" len="med"/>
          </a:ln>
        </p:spPr>
      </p:cxnSp>
      <p:sp>
        <p:nvSpPr>
          <p:cNvPr id="1135" name="Google Shape;1135;p82"/>
          <p:cNvSpPr txBox="1"/>
          <p:nvPr/>
        </p:nvSpPr>
        <p:spPr>
          <a:xfrm>
            <a:off x="4852863" y="3650850"/>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(msg</a:t>
            </a:r>
            <a:r>
              <a:rPr lang="en-US" sz="2400" b="1" baseline="-25000">
                <a:solidFill>
                  <a:schemeClr val="dk2"/>
                </a:solidFill>
                <a:latin typeface="Proxima Nova"/>
                <a:ea typeface="Proxima Nova"/>
                <a:cs typeface="Proxima Nova"/>
                <a:sym typeface="Proxima Nova"/>
              </a:rPr>
              <a:t>N</a:t>
            </a:r>
            <a:r>
              <a:rPr lang="en-US" sz="2400" b="1">
                <a:solidFill>
                  <a:schemeClr val="dk2"/>
                </a:solidFill>
                <a:latin typeface="Proxima Nova"/>
                <a:ea typeface="Proxima Nova"/>
                <a:cs typeface="Proxima Nova"/>
                <a:sym typeface="Proxima Nova"/>
              </a:rPr>
              <a:t>, S</a:t>
            </a:r>
            <a:r>
              <a:rPr lang="en-US" sz="2400" b="1" baseline="-25000">
                <a:solidFill>
                  <a:schemeClr val="dk2"/>
                </a:solidFill>
                <a:latin typeface="Proxima Nova"/>
                <a:ea typeface="Proxima Nova"/>
                <a:cs typeface="Proxima Nova"/>
                <a:sym typeface="Proxima Nova"/>
              </a:rPr>
              <a:t>N</a:t>
            </a:r>
            <a:r>
              <a:rPr lang="en-US" sz="2400" b="1">
                <a:solidFill>
                  <a:schemeClr val="dk2"/>
                </a:solidFill>
                <a:latin typeface="Proxima Nova"/>
                <a:ea typeface="Proxima Nova"/>
                <a:cs typeface="Proxima Nova"/>
                <a:sym typeface="Proxima Nova"/>
              </a:rPr>
              <a:t>)</a:t>
            </a:r>
            <a:endParaRPr sz="2400" b="1">
              <a:solidFill>
                <a:schemeClr val="dk2"/>
              </a:solidFill>
              <a:latin typeface="Proxima Nova"/>
              <a:ea typeface="Proxima Nova"/>
              <a:cs typeface="Proxima Nova"/>
              <a:sym typeface="Proxima Nova"/>
            </a:endParaRPr>
          </a:p>
        </p:txBody>
      </p:sp>
      <p:cxnSp>
        <p:nvCxnSpPr>
          <p:cNvPr id="1136" name="Google Shape;1136;p82"/>
          <p:cNvCxnSpPr/>
          <p:nvPr/>
        </p:nvCxnSpPr>
        <p:spPr>
          <a:xfrm rot="10800000" flipH="1">
            <a:off x="3196413" y="4683350"/>
            <a:ext cx="5548800" cy="16200"/>
          </a:xfrm>
          <a:prstGeom prst="straightConnector1">
            <a:avLst/>
          </a:prstGeom>
          <a:noFill/>
          <a:ln w="19050" cap="flat" cmpd="sng">
            <a:solidFill>
              <a:schemeClr val="dk2"/>
            </a:solidFill>
            <a:prstDash val="solid"/>
            <a:round/>
            <a:headEnd type="triangle" w="med" len="med"/>
            <a:tailEnd type="none" w="med" len="med"/>
          </a:ln>
        </p:spPr>
      </p:cxnSp>
      <p:sp>
        <p:nvSpPr>
          <p:cNvPr id="1137" name="Google Shape;1137;p82"/>
          <p:cNvSpPr txBox="1"/>
          <p:nvPr/>
        </p:nvSpPr>
        <p:spPr>
          <a:xfrm>
            <a:off x="4664013" y="4184250"/>
            <a:ext cx="286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confirm S</a:t>
            </a:r>
            <a:r>
              <a:rPr lang="en-US" sz="2400" b="1" baseline="-25000">
                <a:solidFill>
                  <a:schemeClr val="dk2"/>
                </a:solidFill>
                <a:latin typeface="Proxima Nova"/>
                <a:ea typeface="Proxima Nova"/>
                <a:cs typeface="Proxima Nova"/>
                <a:sym typeface="Proxima Nova"/>
              </a:rPr>
              <a:t>N</a:t>
            </a:r>
            <a:endParaRPr sz="2400" b="1" baseline="-25000">
              <a:solidFill>
                <a:schemeClr val="dk2"/>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83"/>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Publisher: Deduplication</a:t>
            </a:r>
            <a:endParaRPr/>
          </a:p>
        </p:txBody>
      </p:sp>
      <p:sp>
        <p:nvSpPr>
          <p:cNvPr id="1144" name="Google Shape;1144;p83"/>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45" name="Google Shape;1145;p83"/>
          <p:cNvSpPr/>
          <p:nvPr/>
        </p:nvSpPr>
        <p:spPr>
          <a:xfrm>
            <a:off x="1605525" y="1406850"/>
            <a:ext cx="1838100" cy="4296000"/>
          </a:xfrm>
          <a:prstGeom prst="rect">
            <a:avLst/>
          </a:prstGeom>
          <a:solidFill>
            <a:schemeClr val="accent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400" b="1">
                <a:solidFill>
                  <a:schemeClr val="dk2"/>
                </a:solidFill>
              </a:rPr>
              <a:t>Client</a:t>
            </a:r>
            <a:endParaRPr sz="2400" b="1">
              <a:solidFill>
                <a:schemeClr val="dk2"/>
              </a:solidFill>
            </a:endParaRPr>
          </a:p>
        </p:txBody>
      </p:sp>
      <p:sp>
        <p:nvSpPr>
          <p:cNvPr id="1146" name="Google Shape;1146;p83"/>
          <p:cNvSpPr/>
          <p:nvPr/>
        </p:nvSpPr>
        <p:spPr>
          <a:xfrm>
            <a:off x="8745225" y="1406850"/>
            <a:ext cx="1838100" cy="4296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rPr>
              <a:t>Broker</a:t>
            </a:r>
            <a:endParaRPr sz="2400" b="1">
              <a:solidFill>
                <a:schemeClr val="dk2"/>
              </a:solidFill>
            </a:endParaRPr>
          </a:p>
        </p:txBody>
      </p:sp>
      <p:cxnSp>
        <p:nvCxnSpPr>
          <p:cNvPr id="1147" name="Google Shape;1147;p83"/>
          <p:cNvCxnSpPr/>
          <p:nvPr/>
        </p:nvCxnSpPr>
        <p:spPr>
          <a:xfrm>
            <a:off x="3192413" y="1940250"/>
            <a:ext cx="5553000" cy="0"/>
          </a:xfrm>
          <a:prstGeom prst="straightConnector1">
            <a:avLst/>
          </a:prstGeom>
          <a:noFill/>
          <a:ln w="19050" cap="flat" cmpd="sng">
            <a:solidFill>
              <a:schemeClr val="dk2"/>
            </a:solidFill>
            <a:prstDash val="solid"/>
            <a:round/>
            <a:headEnd type="none" w="med" len="med"/>
            <a:tailEnd type="triangle" w="med" len="med"/>
          </a:ln>
        </p:spPr>
      </p:cxnSp>
      <p:sp>
        <p:nvSpPr>
          <p:cNvPr id="1148" name="Google Shape;1148;p83"/>
          <p:cNvSpPr txBox="1"/>
          <p:nvPr/>
        </p:nvSpPr>
        <p:spPr>
          <a:xfrm>
            <a:off x="4853013" y="1441050"/>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(msg</a:t>
            </a:r>
            <a:r>
              <a:rPr lang="en-US" sz="2400" b="1" baseline="-25000">
                <a:solidFill>
                  <a:schemeClr val="dk2"/>
                </a:solidFill>
                <a:latin typeface="Proxima Nova"/>
                <a:ea typeface="Proxima Nova"/>
                <a:cs typeface="Proxima Nova"/>
                <a:sym typeface="Proxima Nova"/>
              </a:rPr>
              <a:t>N</a:t>
            </a:r>
            <a:r>
              <a:rPr lang="en-US" sz="2400" b="1">
                <a:solidFill>
                  <a:schemeClr val="dk2"/>
                </a:solidFill>
                <a:latin typeface="Proxima Nova"/>
                <a:ea typeface="Proxima Nova"/>
                <a:cs typeface="Proxima Nova"/>
                <a:sym typeface="Proxima Nova"/>
              </a:rPr>
              <a:t>, S</a:t>
            </a:r>
            <a:r>
              <a:rPr lang="en-US" sz="2400" b="1" baseline="-25000">
                <a:solidFill>
                  <a:schemeClr val="dk2"/>
                </a:solidFill>
                <a:latin typeface="Proxima Nova"/>
                <a:ea typeface="Proxima Nova"/>
                <a:cs typeface="Proxima Nova"/>
                <a:sym typeface="Proxima Nova"/>
              </a:rPr>
              <a:t>N</a:t>
            </a:r>
            <a:r>
              <a:rPr lang="en-US" sz="2400" b="1">
                <a:solidFill>
                  <a:schemeClr val="dk2"/>
                </a:solidFill>
                <a:latin typeface="Proxima Nova"/>
                <a:ea typeface="Proxima Nova"/>
                <a:cs typeface="Proxima Nova"/>
                <a:sym typeface="Proxima Nova"/>
              </a:rPr>
              <a:t>)</a:t>
            </a:r>
            <a:endParaRPr sz="2400" b="1">
              <a:solidFill>
                <a:schemeClr val="dk2"/>
              </a:solidFill>
              <a:latin typeface="Proxima Nova"/>
              <a:ea typeface="Proxima Nova"/>
              <a:cs typeface="Proxima Nova"/>
              <a:sym typeface="Proxima Nova"/>
            </a:endParaRPr>
          </a:p>
        </p:txBody>
      </p:sp>
      <p:cxnSp>
        <p:nvCxnSpPr>
          <p:cNvPr id="1149" name="Google Shape;1149;p83"/>
          <p:cNvCxnSpPr/>
          <p:nvPr/>
        </p:nvCxnSpPr>
        <p:spPr>
          <a:xfrm rot="10800000" flipH="1">
            <a:off x="3196563" y="2473550"/>
            <a:ext cx="5548800" cy="16200"/>
          </a:xfrm>
          <a:prstGeom prst="straightConnector1">
            <a:avLst/>
          </a:prstGeom>
          <a:noFill/>
          <a:ln w="19050" cap="flat" cmpd="sng">
            <a:solidFill>
              <a:schemeClr val="dk2"/>
            </a:solidFill>
            <a:prstDash val="solid"/>
            <a:round/>
            <a:headEnd type="triangle" w="med" len="med"/>
            <a:tailEnd type="none" w="med" len="med"/>
          </a:ln>
        </p:spPr>
      </p:cxnSp>
      <p:sp>
        <p:nvSpPr>
          <p:cNvPr id="1150" name="Google Shape;1150;p83"/>
          <p:cNvSpPr txBox="1"/>
          <p:nvPr/>
        </p:nvSpPr>
        <p:spPr>
          <a:xfrm>
            <a:off x="4664163" y="1974450"/>
            <a:ext cx="286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confirm S</a:t>
            </a:r>
            <a:r>
              <a:rPr lang="en-US" sz="2400" b="1" baseline="-25000">
                <a:solidFill>
                  <a:schemeClr val="dk2"/>
                </a:solidFill>
                <a:latin typeface="Proxima Nova"/>
                <a:ea typeface="Proxima Nova"/>
                <a:cs typeface="Proxima Nova"/>
                <a:sym typeface="Proxima Nova"/>
              </a:rPr>
              <a:t>N</a:t>
            </a:r>
            <a:endParaRPr sz="2400" b="1" baseline="-25000">
              <a:solidFill>
                <a:schemeClr val="dk2"/>
              </a:solidFill>
              <a:latin typeface="Proxima Nova"/>
              <a:ea typeface="Proxima Nova"/>
              <a:cs typeface="Proxima Nova"/>
              <a:sym typeface="Proxima Nova"/>
            </a:endParaRPr>
          </a:p>
        </p:txBody>
      </p:sp>
      <p:cxnSp>
        <p:nvCxnSpPr>
          <p:cNvPr id="1151" name="Google Shape;1151;p83"/>
          <p:cNvCxnSpPr/>
          <p:nvPr/>
        </p:nvCxnSpPr>
        <p:spPr>
          <a:xfrm>
            <a:off x="3192413" y="3083250"/>
            <a:ext cx="5552700" cy="0"/>
          </a:xfrm>
          <a:prstGeom prst="straightConnector1">
            <a:avLst/>
          </a:prstGeom>
          <a:noFill/>
          <a:ln w="19050" cap="flat" cmpd="sng">
            <a:solidFill>
              <a:schemeClr val="dk2"/>
            </a:solidFill>
            <a:prstDash val="solid"/>
            <a:round/>
            <a:headEnd type="none" w="med" len="med"/>
            <a:tailEnd type="triangle" w="med" len="med"/>
          </a:ln>
        </p:spPr>
      </p:cxnSp>
      <p:sp>
        <p:nvSpPr>
          <p:cNvPr id="1152" name="Google Shape;1152;p83"/>
          <p:cNvSpPr txBox="1"/>
          <p:nvPr/>
        </p:nvSpPr>
        <p:spPr>
          <a:xfrm>
            <a:off x="4664163" y="2584050"/>
            <a:ext cx="286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(msg</a:t>
            </a:r>
            <a:r>
              <a:rPr lang="en-US" sz="2400" b="1" baseline="-25000">
                <a:solidFill>
                  <a:schemeClr val="dk2"/>
                </a:solidFill>
                <a:latin typeface="Proxima Nova"/>
                <a:ea typeface="Proxima Nova"/>
                <a:cs typeface="Proxima Nova"/>
                <a:sym typeface="Proxima Nova"/>
              </a:rPr>
              <a:t>N+1</a:t>
            </a:r>
            <a:r>
              <a:rPr lang="en-US" sz="2400" b="1">
                <a:solidFill>
                  <a:schemeClr val="dk2"/>
                </a:solidFill>
                <a:latin typeface="Proxima Nova"/>
                <a:ea typeface="Proxima Nova"/>
                <a:cs typeface="Proxima Nova"/>
                <a:sym typeface="Proxima Nova"/>
              </a:rPr>
              <a:t>, S</a:t>
            </a:r>
            <a:r>
              <a:rPr lang="en-US" sz="2400" b="1" baseline="-25000">
                <a:solidFill>
                  <a:schemeClr val="dk2"/>
                </a:solidFill>
                <a:latin typeface="Proxima Nova"/>
                <a:ea typeface="Proxima Nova"/>
                <a:cs typeface="Proxima Nova"/>
                <a:sym typeface="Proxima Nova"/>
              </a:rPr>
              <a:t>N+1</a:t>
            </a:r>
            <a:r>
              <a:rPr lang="en-US" sz="2400" b="1">
                <a:solidFill>
                  <a:schemeClr val="dk2"/>
                </a:solidFill>
                <a:latin typeface="Proxima Nova"/>
                <a:ea typeface="Proxima Nova"/>
                <a:cs typeface="Proxima Nova"/>
                <a:sym typeface="Proxima Nova"/>
              </a:rPr>
              <a:t>)</a:t>
            </a:r>
            <a:endParaRPr sz="2400" b="1">
              <a:solidFill>
                <a:schemeClr val="dk2"/>
              </a:solidFill>
              <a:latin typeface="Proxima Nova"/>
              <a:ea typeface="Proxima Nova"/>
              <a:cs typeface="Proxima Nova"/>
              <a:sym typeface="Proxima Nova"/>
            </a:endParaRPr>
          </a:p>
        </p:txBody>
      </p:sp>
      <p:sp>
        <p:nvSpPr>
          <p:cNvPr id="1153" name="Google Shape;1153;p83"/>
          <p:cNvSpPr/>
          <p:nvPr/>
        </p:nvSpPr>
        <p:spPr>
          <a:xfrm>
            <a:off x="1852575" y="1756100"/>
            <a:ext cx="1344000" cy="3176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latin typeface="Courier New"/>
                <a:ea typeface="Courier New"/>
                <a:cs typeface="Courier New"/>
                <a:sym typeface="Courier New"/>
              </a:rPr>
              <a:t>publisher-1</a:t>
            </a:r>
            <a:endParaRPr sz="1300" b="1">
              <a:solidFill>
                <a:schemeClr val="dk2"/>
              </a:solidFill>
              <a:latin typeface="Courier New"/>
              <a:ea typeface="Courier New"/>
              <a:cs typeface="Courier New"/>
              <a:sym typeface="Courier New"/>
            </a:endParaRPr>
          </a:p>
        </p:txBody>
      </p:sp>
      <p:cxnSp>
        <p:nvCxnSpPr>
          <p:cNvPr id="1154" name="Google Shape;1154;p83"/>
          <p:cNvCxnSpPr/>
          <p:nvPr/>
        </p:nvCxnSpPr>
        <p:spPr>
          <a:xfrm rot="10800000" flipH="1">
            <a:off x="3196563" y="3616550"/>
            <a:ext cx="5548800" cy="16200"/>
          </a:xfrm>
          <a:prstGeom prst="straightConnector1">
            <a:avLst/>
          </a:prstGeom>
          <a:noFill/>
          <a:ln w="19050" cap="flat" cmpd="sng">
            <a:solidFill>
              <a:schemeClr val="dk2"/>
            </a:solidFill>
            <a:prstDash val="solid"/>
            <a:round/>
            <a:headEnd type="triangle" w="med" len="med"/>
            <a:tailEnd type="none" w="med" len="med"/>
          </a:ln>
        </p:spPr>
      </p:cxnSp>
      <p:sp>
        <p:nvSpPr>
          <p:cNvPr id="1155" name="Google Shape;1155;p83"/>
          <p:cNvSpPr txBox="1"/>
          <p:nvPr/>
        </p:nvSpPr>
        <p:spPr>
          <a:xfrm>
            <a:off x="4664163" y="3117450"/>
            <a:ext cx="286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confirm S</a:t>
            </a:r>
            <a:r>
              <a:rPr lang="en-US" sz="2400" b="1" baseline="-25000">
                <a:solidFill>
                  <a:schemeClr val="dk2"/>
                </a:solidFill>
                <a:latin typeface="Proxima Nova"/>
                <a:ea typeface="Proxima Nova"/>
                <a:cs typeface="Proxima Nova"/>
                <a:sym typeface="Proxima Nova"/>
              </a:rPr>
              <a:t>N+1</a:t>
            </a:r>
            <a:endParaRPr sz="2400" b="1">
              <a:solidFill>
                <a:schemeClr val="dk2"/>
              </a:solidFill>
              <a:latin typeface="Proxima Nova"/>
              <a:ea typeface="Proxima Nova"/>
              <a:cs typeface="Proxima Nova"/>
              <a:sym typeface="Proxima Nova"/>
            </a:endParaRPr>
          </a:p>
        </p:txBody>
      </p:sp>
      <p:cxnSp>
        <p:nvCxnSpPr>
          <p:cNvPr id="1156" name="Google Shape;1156;p83"/>
          <p:cNvCxnSpPr/>
          <p:nvPr/>
        </p:nvCxnSpPr>
        <p:spPr>
          <a:xfrm>
            <a:off x="3192263" y="4150050"/>
            <a:ext cx="5553000" cy="0"/>
          </a:xfrm>
          <a:prstGeom prst="straightConnector1">
            <a:avLst/>
          </a:prstGeom>
          <a:noFill/>
          <a:ln w="19050" cap="flat" cmpd="sng">
            <a:solidFill>
              <a:schemeClr val="dk2"/>
            </a:solidFill>
            <a:prstDash val="solid"/>
            <a:round/>
            <a:headEnd type="none" w="med" len="med"/>
            <a:tailEnd type="triangle" w="med" len="med"/>
          </a:ln>
        </p:spPr>
      </p:cxnSp>
      <p:sp>
        <p:nvSpPr>
          <p:cNvPr id="1157" name="Google Shape;1157;p83"/>
          <p:cNvSpPr txBox="1"/>
          <p:nvPr/>
        </p:nvSpPr>
        <p:spPr>
          <a:xfrm>
            <a:off x="4852863" y="3650850"/>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(msg</a:t>
            </a:r>
            <a:r>
              <a:rPr lang="en-US" sz="2400" b="1" baseline="-25000">
                <a:solidFill>
                  <a:schemeClr val="dk2"/>
                </a:solidFill>
                <a:latin typeface="Proxima Nova"/>
                <a:ea typeface="Proxima Nova"/>
                <a:cs typeface="Proxima Nova"/>
                <a:sym typeface="Proxima Nova"/>
              </a:rPr>
              <a:t>N</a:t>
            </a:r>
            <a:r>
              <a:rPr lang="en-US" sz="2400" b="1">
                <a:solidFill>
                  <a:schemeClr val="dk2"/>
                </a:solidFill>
                <a:latin typeface="Proxima Nova"/>
                <a:ea typeface="Proxima Nova"/>
                <a:cs typeface="Proxima Nova"/>
                <a:sym typeface="Proxima Nova"/>
              </a:rPr>
              <a:t>, S</a:t>
            </a:r>
            <a:r>
              <a:rPr lang="en-US" sz="2400" b="1" baseline="-25000">
                <a:solidFill>
                  <a:schemeClr val="dk2"/>
                </a:solidFill>
                <a:latin typeface="Proxima Nova"/>
                <a:ea typeface="Proxima Nova"/>
                <a:cs typeface="Proxima Nova"/>
                <a:sym typeface="Proxima Nova"/>
              </a:rPr>
              <a:t>N</a:t>
            </a:r>
            <a:r>
              <a:rPr lang="en-US" sz="2400" b="1">
                <a:solidFill>
                  <a:schemeClr val="dk2"/>
                </a:solidFill>
                <a:latin typeface="Proxima Nova"/>
                <a:ea typeface="Proxima Nova"/>
                <a:cs typeface="Proxima Nova"/>
                <a:sym typeface="Proxima Nova"/>
              </a:rPr>
              <a:t>)</a:t>
            </a:r>
            <a:endParaRPr sz="2400" b="1">
              <a:solidFill>
                <a:schemeClr val="dk2"/>
              </a:solidFill>
              <a:latin typeface="Proxima Nova"/>
              <a:ea typeface="Proxima Nova"/>
              <a:cs typeface="Proxima Nova"/>
              <a:sym typeface="Proxima Nova"/>
            </a:endParaRPr>
          </a:p>
        </p:txBody>
      </p:sp>
      <p:cxnSp>
        <p:nvCxnSpPr>
          <p:cNvPr id="1158" name="Google Shape;1158;p83"/>
          <p:cNvCxnSpPr/>
          <p:nvPr/>
        </p:nvCxnSpPr>
        <p:spPr>
          <a:xfrm rot="10800000" flipH="1">
            <a:off x="3196413" y="4683350"/>
            <a:ext cx="5548800" cy="16200"/>
          </a:xfrm>
          <a:prstGeom prst="straightConnector1">
            <a:avLst/>
          </a:prstGeom>
          <a:noFill/>
          <a:ln w="19050" cap="flat" cmpd="sng">
            <a:solidFill>
              <a:schemeClr val="dk2"/>
            </a:solidFill>
            <a:prstDash val="solid"/>
            <a:round/>
            <a:headEnd type="triangle" w="med" len="med"/>
            <a:tailEnd type="none" w="med" len="med"/>
          </a:ln>
        </p:spPr>
      </p:cxnSp>
      <p:sp>
        <p:nvSpPr>
          <p:cNvPr id="1159" name="Google Shape;1159;p83"/>
          <p:cNvSpPr txBox="1"/>
          <p:nvPr/>
        </p:nvSpPr>
        <p:spPr>
          <a:xfrm>
            <a:off x="4664013" y="4184250"/>
            <a:ext cx="286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confirm S</a:t>
            </a:r>
            <a:r>
              <a:rPr lang="en-US" sz="2400" b="1" baseline="-25000">
                <a:solidFill>
                  <a:schemeClr val="dk2"/>
                </a:solidFill>
                <a:latin typeface="Proxima Nova"/>
                <a:ea typeface="Proxima Nova"/>
                <a:cs typeface="Proxima Nova"/>
                <a:sym typeface="Proxima Nova"/>
              </a:rPr>
              <a:t>N</a:t>
            </a:r>
            <a:endParaRPr sz="2400" b="1" baseline="-25000">
              <a:solidFill>
                <a:schemeClr val="dk2"/>
              </a:solidFill>
              <a:latin typeface="Proxima Nova"/>
              <a:ea typeface="Proxima Nova"/>
              <a:cs typeface="Proxima Nova"/>
              <a:sym typeface="Proxima Nova"/>
            </a:endParaRPr>
          </a:p>
        </p:txBody>
      </p:sp>
      <p:sp>
        <p:nvSpPr>
          <p:cNvPr id="1160" name="Google Shape;1160;p83"/>
          <p:cNvSpPr txBox="1"/>
          <p:nvPr/>
        </p:nvSpPr>
        <p:spPr>
          <a:xfrm>
            <a:off x="5637225" y="5750150"/>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a:solidFill>
                  <a:schemeClr val="dk2"/>
                </a:solidFill>
                <a:latin typeface="Proxima Nova"/>
                <a:ea typeface="Proxima Nova"/>
                <a:cs typeface="Proxima Nova"/>
                <a:sym typeface="Proxima Nova"/>
              </a:rPr>
              <a:t>Confirmed, but filtered out, not re-persisted</a:t>
            </a:r>
            <a:endParaRPr sz="2200" b="1">
              <a:solidFill>
                <a:schemeClr val="dk2"/>
              </a:solidFill>
              <a:latin typeface="Proxima Nova"/>
              <a:ea typeface="Proxima Nova"/>
              <a:cs typeface="Proxima Nova"/>
              <a:sym typeface="Proxima Nova"/>
            </a:endParaRPr>
          </a:p>
        </p:txBody>
      </p:sp>
      <p:cxnSp>
        <p:nvCxnSpPr>
          <p:cNvPr id="1161" name="Google Shape;1161;p83"/>
          <p:cNvCxnSpPr/>
          <p:nvPr/>
        </p:nvCxnSpPr>
        <p:spPr>
          <a:xfrm>
            <a:off x="8546975" y="4226250"/>
            <a:ext cx="696000" cy="853800"/>
          </a:xfrm>
          <a:prstGeom prst="straightConnector1">
            <a:avLst/>
          </a:prstGeom>
          <a:noFill/>
          <a:ln w="19050" cap="flat" cmpd="sng">
            <a:solidFill>
              <a:schemeClr val="dk2"/>
            </a:solidFill>
            <a:prstDash val="solid"/>
            <a:round/>
            <a:headEnd type="triangle" w="med" len="med"/>
            <a:tailEnd type="none" w="med" len="med"/>
          </a:ln>
        </p:spPr>
      </p:cxnSp>
      <p:cxnSp>
        <p:nvCxnSpPr>
          <p:cNvPr id="1162" name="Google Shape;1162;p83"/>
          <p:cNvCxnSpPr/>
          <p:nvPr/>
        </p:nvCxnSpPr>
        <p:spPr>
          <a:xfrm flipH="1">
            <a:off x="8017950" y="5074000"/>
            <a:ext cx="1218000" cy="7167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84"/>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Publisher: Restart</a:t>
            </a:r>
            <a:endParaRPr/>
          </a:p>
        </p:txBody>
      </p:sp>
      <p:sp>
        <p:nvSpPr>
          <p:cNvPr id="1169" name="Google Shape;1169;p84"/>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70" name="Google Shape;1170;p84"/>
          <p:cNvSpPr/>
          <p:nvPr/>
        </p:nvSpPr>
        <p:spPr>
          <a:xfrm>
            <a:off x="1605525" y="1406850"/>
            <a:ext cx="1838100" cy="4296000"/>
          </a:xfrm>
          <a:prstGeom prst="rect">
            <a:avLst/>
          </a:prstGeom>
          <a:solidFill>
            <a:schemeClr val="accent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400" b="1">
                <a:solidFill>
                  <a:schemeClr val="dk2"/>
                </a:solidFill>
              </a:rPr>
              <a:t>Client</a:t>
            </a:r>
            <a:endParaRPr sz="2400" b="1">
              <a:solidFill>
                <a:schemeClr val="dk2"/>
              </a:solidFill>
            </a:endParaRPr>
          </a:p>
        </p:txBody>
      </p:sp>
      <p:sp>
        <p:nvSpPr>
          <p:cNvPr id="1171" name="Google Shape;1171;p84"/>
          <p:cNvSpPr/>
          <p:nvPr/>
        </p:nvSpPr>
        <p:spPr>
          <a:xfrm>
            <a:off x="8745225" y="1406850"/>
            <a:ext cx="1838100" cy="4296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rPr>
              <a:t>Broker</a:t>
            </a:r>
            <a:endParaRPr sz="2400" b="1">
              <a:solidFill>
                <a:schemeClr val="dk2"/>
              </a:solidFill>
            </a:endParaRPr>
          </a:p>
        </p:txBody>
      </p:sp>
      <p:cxnSp>
        <p:nvCxnSpPr>
          <p:cNvPr id="1172" name="Google Shape;1172;p84"/>
          <p:cNvCxnSpPr/>
          <p:nvPr/>
        </p:nvCxnSpPr>
        <p:spPr>
          <a:xfrm>
            <a:off x="3192413" y="1940250"/>
            <a:ext cx="5553000" cy="0"/>
          </a:xfrm>
          <a:prstGeom prst="straightConnector1">
            <a:avLst/>
          </a:prstGeom>
          <a:noFill/>
          <a:ln w="19050" cap="flat" cmpd="sng">
            <a:solidFill>
              <a:schemeClr val="dk2"/>
            </a:solidFill>
            <a:prstDash val="solid"/>
            <a:round/>
            <a:headEnd type="none" w="med" len="med"/>
            <a:tailEnd type="triangle" w="med" len="med"/>
          </a:ln>
        </p:spPr>
      </p:cxnSp>
      <p:sp>
        <p:nvSpPr>
          <p:cNvPr id="1173" name="Google Shape;1173;p84"/>
          <p:cNvSpPr txBox="1"/>
          <p:nvPr/>
        </p:nvSpPr>
        <p:spPr>
          <a:xfrm>
            <a:off x="4090163" y="1441050"/>
            <a:ext cx="3757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query publisher sequence</a:t>
            </a:r>
            <a:endParaRPr sz="2400" b="1">
              <a:solidFill>
                <a:schemeClr val="dk2"/>
              </a:solidFill>
              <a:latin typeface="Proxima Nova"/>
              <a:ea typeface="Proxima Nova"/>
              <a:cs typeface="Proxima Nova"/>
              <a:sym typeface="Proxima Nova"/>
            </a:endParaRPr>
          </a:p>
        </p:txBody>
      </p:sp>
      <p:cxnSp>
        <p:nvCxnSpPr>
          <p:cNvPr id="1174" name="Google Shape;1174;p84"/>
          <p:cNvCxnSpPr/>
          <p:nvPr/>
        </p:nvCxnSpPr>
        <p:spPr>
          <a:xfrm rot="10800000" flipH="1">
            <a:off x="3194513" y="2778350"/>
            <a:ext cx="5548800" cy="16200"/>
          </a:xfrm>
          <a:prstGeom prst="straightConnector1">
            <a:avLst/>
          </a:prstGeom>
          <a:noFill/>
          <a:ln w="19050" cap="flat" cmpd="sng">
            <a:solidFill>
              <a:schemeClr val="dk2"/>
            </a:solidFill>
            <a:prstDash val="solid"/>
            <a:round/>
            <a:headEnd type="triangle" w="med" len="med"/>
            <a:tailEnd type="none" w="med" len="med"/>
          </a:ln>
        </p:spPr>
      </p:cxnSp>
      <p:sp>
        <p:nvSpPr>
          <p:cNvPr id="1175" name="Google Shape;1175;p84"/>
          <p:cNvSpPr txBox="1"/>
          <p:nvPr/>
        </p:nvSpPr>
        <p:spPr>
          <a:xfrm>
            <a:off x="4538663" y="2279250"/>
            <a:ext cx="286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S</a:t>
            </a:r>
            <a:r>
              <a:rPr lang="en-US" sz="2400" b="1" baseline="-25000">
                <a:solidFill>
                  <a:schemeClr val="dk2"/>
                </a:solidFill>
                <a:latin typeface="Proxima Nova"/>
                <a:ea typeface="Proxima Nova"/>
                <a:cs typeface="Proxima Nova"/>
                <a:sym typeface="Proxima Nova"/>
              </a:rPr>
              <a:t>N</a:t>
            </a:r>
            <a:endParaRPr sz="2400" b="1" baseline="-25000">
              <a:solidFill>
                <a:schemeClr val="dk2"/>
              </a:solidFill>
              <a:latin typeface="Proxima Nova"/>
              <a:ea typeface="Proxima Nova"/>
              <a:cs typeface="Proxima Nova"/>
              <a:sym typeface="Proxima Nova"/>
            </a:endParaRPr>
          </a:p>
        </p:txBody>
      </p:sp>
      <p:cxnSp>
        <p:nvCxnSpPr>
          <p:cNvPr id="1176" name="Google Shape;1176;p84"/>
          <p:cNvCxnSpPr/>
          <p:nvPr/>
        </p:nvCxnSpPr>
        <p:spPr>
          <a:xfrm>
            <a:off x="3192563" y="3692850"/>
            <a:ext cx="5552700" cy="0"/>
          </a:xfrm>
          <a:prstGeom prst="straightConnector1">
            <a:avLst/>
          </a:prstGeom>
          <a:noFill/>
          <a:ln w="19050" cap="flat" cmpd="sng">
            <a:solidFill>
              <a:schemeClr val="dk2"/>
            </a:solidFill>
            <a:prstDash val="solid"/>
            <a:round/>
            <a:headEnd type="none" w="med" len="med"/>
            <a:tailEnd type="triangle" w="med" len="med"/>
          </a:ln>
        </p:spPr>
      </p:cxnSp>
      <p:sp>
        <p:nvSpPr>
          <p:cNvPr id="1177" name="Google Shape;1177;p84"/>
          <p:cNvSpPr txBox="1"/>
          <p:nvPr/>
        </p:nvSpPr>
        <p:spPr>
          <a:xfrm>
            <a:off x="4538663" y="3193650"/>
            <a:ext cx="286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(msg</a:t>
            </a:r>
            <a:r>
              <a:rPr lang="en-US" sz="2400" b="1" baseline="-25000">
                <a:solidFill>
                  <a:schemeClr val="dk2"/>
                </a:solidFill>
                <a:latin typeface="Proxima Nova"/>
                <a:ea typeface="Proxima Nova"/>
                <a:cs typeface="Proxima Nova"/>
                <a:sym typeface="Proxima Nova"/>
              </a:rPr>
              <a:t>N+1</a:t>
            </a:r>
            <a:r>
              <a:rPr lang="en-US" sz="2400" b="1">
                <a:solidFill>
                  <a:schemeClr val="dk2"/>
                </a:solidFill>
                <a:latin typeface="Proxima Nova"/>
                <a:ea typeface="Proxima Nova"/>
                <a:cs typeface="Proxima Nova"/>
                <a:sym typeface="Proxima Nova"/>
              </a:rPr>
              <a:t>, S</a:t>
            </a:r>
            <a:r>
              <a:rPr lang="en-US" sz="2400" b="1" baseline="-25000">
                <a:solidFill>
                  <a:schemeClr val="dk2"/>
                </a:solidFill>
                <a:latin typeface="Proxima Nova"/>
                <a:ea typeface="Proxima Nova"/>
                <a:cs typeface="Proxima Nova"/>
                <a:sym typeface="Proxima Nova"/>
              </a:rPr>
              <a:t>N+1</a:t>
            </a:r>
            <a:r>
              <a:rPr lang="en-US" sz="2400" b="1">
                <a:solidFill>
                  <a:schemeClr val="dk2"/>
                </a:solidFill>
                <a:latin typeface="Proxima Nova"/>
                <a:ea typeface="Proxima Nova"/>
                <a:cs typeface="Proxima Nova"/>
                <a:sym typeface="Proxima Nova"/>
              </a:rPr>
              <a:t>)</a:t>
            </a:r>
            <a:endParaRPr sz="2400" b="1">
              <a:solidFill>
                <a:schemeClr val="dk2"/>
              </a:solidFill>
              <a:latin typeface="Proxima Nova"/>
              <a:ea typeface="Proxima Nova"/>
              <a:cs typeface="Proxima Nova"/>
              <a:sym typeface="Proxima Nova"/>
            </a:endParaRPr>
          </a:p>
        </p:txBody>
      </p:sp>
      <p:sp>
        <p:nvSpPr>
          <p:cNvPr id="1178" name="Google Shape;1178;p84"/>
          <p:cNvSpPr/>
          <p:nvPr/>
        </p:nvSpPr>
        <p:spPr>
          <a:xfrm>
            <a:off x="1852575" y="1756100"/>
            <a:ext cx="1344000" cy="3176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latin typeface="Courier New"/>
                <a:ea typeface="Courier New"/>
                <a:cs typeface="Courier New"/>
                <a:sym typeface="Courier New"/>
              </a:rPr>
              <a:t>publisher-1</a:t>
            </a:r>
            <a:endParaRPr sz="1300" b="1">
              <a:solidFill>
                <a:schemeClr val="dk2"/>
              </a:solidFill>
              <a:latin typeface="Courier New"/>
              <a:ea typeface="Courier New"/>
              <a:cs typeface="Courier New"/>
              <a:sym typeface="Courier New"/>
            </a:endParaRPr>
          </a:p>
        </p:txBody>
      </p:sp>
      <p:cxnSp>
        <p:nvCxnSpPr>
          <p:cNvPr id="1179" name="Google Shape;1179;p84"/>
          <p:cNvCxnSpPr/>
          <p:nvPr/>
        </p:nvCxnSpPr>
        <p:spPr>
          <a:xfrm rot="10800000" flipH="1">
            <a:off x="3194513" y="4530950"/>
            <a:ext cx="5548800" cy="16200"/>
          </a:xfrm>
          <a:prstGeom prst="straightConnector1">
            <a:avLst/>
          </a:prstGeom>
          <a:noFill/>
          <a:ln w="19050" cap="flat" cmpd="sng">
            <a:solidFill>
              <a:schemeClr val="dk2"/>
            </a:solidFill>
            <a:prstDash val="solid"/>
            <a:round/>
            <a:headEnd type="triangle" w="med" len="med"/>
            <a:tailEnd type="none" w="med" len="med"/>
          </a:ln>
        </p:spPr>
      </p:cxnSp>
      <p:sp>
        <p:nvSpPr>
          <p:cNvPr id="1180" name="Google Shape;1180;p84"/>
          <p:cNvSpPr txBox="1"/>
          <p:nvPr/>
        </p:nvSpPr>
        <p:spPr>
          <a:xfrm>
            <a:off x="4538663" y="4031850"/>
            <a:ext cx="286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confirm S</a:t>
            </a:r>
            <a:r>
              <a:rPr lang="en-US" sz="2400" b="1" baseline="-25000">
                <a:solidFill>
                  <a:schemeClr val="dk2"/>
                </a:solidFill>
                <a:latin typeface="Proxima Nova"/>
                <a:ea typeface="Proxima Nova"/>
                <a:cs typeface="Proxima Nova"/>
                <a:sym typeface="Proxima Nova"/>
              </a:rPr>
              <a:t>N+1</a:t>
            </a:r>
            <a:endParaRPr sz="2400" b="1">
              <a:solidFill>
                <a:schemeClr val="dk2"/>
              </a:solidFill>
              <a:latin typeface="Proxima Nova"/>
              <a:ea typeface="Proxima Nova"/>
              <a:cs typeface="Proxima Nova"/>
              <a:sym typeface="Proxima Nova"/>
            </a:endParaRPr>
          </a:p>
        </p:txBody>
      </p:sp>
      <p:sp>
        <p:nvSpPr>
          <p:cNvPr id="1181" name="Google Shape;1181;p84"/>
          <p:cNvSpPr txBox="1"/>
          <p:nvPr/>
        </p:nvSpPr>
        <p:spPr>
          <a:xfrm>
            <a:off x="3883275" y="5669350"/>
            <a:ext cx="43017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200" b="1">
                <a:solidFill>
                  <a:schemeClr val="dk2"/>
                </a:solidFill>
                <a:latin typeface="Proxima Nova"/>
                <a:ea typeface="Proxima Nova"/>
                <a:cs typeface="Proxima Nova"/>
                <a:sym typeface="Proxima Nova"/>
              </a:rPr>
              <a:t>S</a:t>
            </a:r>
            <a:r>
              <a:rPr lang="en-US" sz="2200" b="1" baseline="-25000">
                <a:solidFill>
                  <a:schemeClr val="dk2"/>
                </a:solidFill>
                <a:latin typeface="Proxima Nova"/>
                <a:ea typeface="Proxima Nova"/>
                <a:cs typeface="Proxima Nova"/>
                <a:sym typeface="Proxima Nova"/>
              </a:rPr>
              <a:t>i</a:t>
            </a:r>
            <a:r>
              <a:rPr lang="en-US" sz="2200" b="1">
                <a:solidFill>
                  <a:schemeClr val="dk2"/>
                </a:solidFill>
                <a:latin typeface="Proxima Nova"/>
                <a:ea typeface="Proxima Nova"/>
                <a:cs typeface="Proxima Nova"/>
                <a:sym typeface="Proxima Nova"/>
              </a:rPr>
              <a:t> examples: line in file, sequence in DB table</a:t>
            </a:r>
            <a:endParaRPr sz="2200" b="1">
              <a:solidFill>
                <a:schemeClr val="dk2"/>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7"/>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Batch Publishing</a:t>
            </a:r>
            <a:endParaRPr/>
          </a:p>
        </p:txBody>
      </p:sp>
      <p:sp>
        <p:nvSpPr>
          <p:cNvPr id="741" name="Google Shape;741;p67"/>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42" name="Google Shape;742;p67"/>
          <p:cNvSpPr/>
          <p:nvPr/>
        </p:nvSpPr>
        <p:spPr>
          <a:xfrm>
            <a:off x="1962275" y="2737500"/>
            <a:ext cx="1481400" cy="91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rPr>
              <a:t>Client</a:t>
            </a:r>
            <a:endParaRPr sz="2400" b="1">
              <a:solidFill>
                <a:schemeClr val="dk2"/>
              </a:solidFill>
            </a:endParaRPr>
          </a:p>
        </p:txBody>
      </p:sp>
      <p:sp>
        <p:nvSpPr>
          <p:cNvPr id="743" name="Google Shape;743;p67"/>
          <p:cNvSpPr/>
          <p:nvPr/>
        </p:nvSpPr>
        <p:spPr>
          <a:xfrm>
            <a:off x="8745150" y="2737500"/>
            <a:ext cx="1481400" cy="91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rPr>
              <a:t>Broker</a:t>
            </a:r>
            <a:endParaRPr sz="2400" b="1">
              <a:solidFill>
                <a:schemeClr val="dk2"/>
              </a:solidFill>
            </a:endParaRPr>
          </a:p>
        </p:txBody>
      </p:sp>
      <p:cxnSp>
        <p:nvCxnSpPr>
          <p:cNvPr id="744" name="Google Shape;744;p67"/>
          <p:cNvCxnSpPr>
            <a:endCxn id="743" idx="1"/>
          </p:cNvCxnSpPr>
          <p:nvPr/>
        </p:nvCxnSpPr>
        <p:spPr>
          <a:xfrm>
            <a:off x="3443550" y="3194700"/>
            <a:ext cx="5301600" cy="0"/>
          </a:xfrm>
          <a:prstGeom prst="straightConnector1">
            <a:avLst/>
          </a:prstGeom>
          <a:noFill/>
          <a:ln w="19050" cap="flat" cmpd="sng">
            <a:solidFill>
              <a:schemeClr val="dk2"/>
            </a:solidFill>
            <a:prstDash val="solid"/>
            <a:round/>
            <a:headEnd type="none" w="med" len="med"/>
            <a:tailEnd type="triangle" w="med" len="med"/>
          </a:ln>
        </p:spPr>
      </p:cxnSp>
      <p:sp>
        <p:nvSpPr>
          <p:cNvPr id="745" name="Google Shape;745;p67"/>
          <p:cNvSpPr txBox="1"/>
          <p:nvPr/>
        </p:nvSpPr>
        <p:spPr>
          <a:xfrm>
            <a:off x="4832775" y="2771700"/>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Publish</a:t>
            </a:r>
            <a:endParaRPr sz="2400" b="1">
              <a:solidFill>
                <a:schemeClr val="dk2"/>
              </a:solidFill>
              <a:latin typeface="Proxima Nova"/>
              <a:ea typeface="Proxima Nova"/>
              <a:cs typeface="Proxima Nova"/>
              <a:sym typeface="Proxima Nova"/>
            </a:endParaRPr>
          </a:p>
        </p:txBody>
      </p:sp>
      <p:sp>
        <p:nvSpPr>
          <p:cNvPr id="746" name="Google Shape;746;p67"/>
          <p:cNvSpPr/>
          <p:nvPr/>
        </p:nvSpPr>
        <p:spPr>
          <a:xfrm>
            <a:off x="4539425" y="3412750"/>
            <a:ext cx="4833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a:t>
            </a:r>
            <a:endParaRPr sz="700" b="1">
              <a:solidFill>
                <a:schemeClr val="dk2"/>
              </a:solidFill>
            </a:endParaRPr>
          </a:p>
        </p:txBody>
      </p:sp>
      <p:sp>
        <p:nvSpPr>
          <p:cNvPr id="747" name="Google Shape;747;p67"/>
          <p:cNvSpPr/>
          <p:nvPr/>
        </p:nvSpPr>
        <p:spPr>
          <a:xfrm>
            <a:off x="5022725" y="3412750"/>
            <a:ext cx="4833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a:t>
            </a:r>
            <a:endParaRPr sz="700" b="1">
              <a:solidFill>
                <a:schemeClr val="dk2"/>
              </a:solidFill>
            </a:endParaRPr>
          </a:p>
        </p:txBody>
      </p:sp>
      <p:sp>
        <p:nvSpPr>
          <p:cNvPr id="748" name="Google Shape;748;p67"/>
          <p:cNvSpPr/>
          <p:nvPr/>
        </p:nvSpPr>
        <p:spPr>
          <a:xfrm>
            <a:off x="5506025" y="3412750"/>
            <a:ext cx="4833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a:t>
            </a:r>
            <a:endParaRPr sz="700" b="1">
              <a:solidFill>
                <a:schemeClr val="dk2"/>
              </a:solidFill>
            </a:endParaRPr>
          </a:p>
        </p:txBody>
      </p:sp>
      <p:sp>
        <p:nvSpPr>
          <p:cNvPr id="749" name="Google Shape;749;p67"/>
          <p:cNvSpPr/>
          <p:nvPr/>
        </p:nvSpPr>
        <p:spPr>
          <a:xfrm>
            <a:off x="5989325" y="3412750"/>
            <a:ext cx="4833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a:t>
            </a:r>
            <a:endParaRPr sz="700" b="1">
              <a:solidFill>
                <a:schemeClr val="dk2"/>
              </a:solidFill>
            </a:endParaRPr>
          </a:p>
        </p:txBody>
      </p:sp>
      <p:sp>
        <p:nvSpPr>
          <p:cNvPr id="750" name="Google Shape;750;p67"/>
          <p:cNvSpPr/>
          <p:nvPr/>
        </p:nvSpPr>
        <p:spPr>
          <a:xfrm>
            <a:off x="6472625" y="3412750"/>
            <a:ext cx="4833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a:t>
            </a:r>
            <a:endParaRPr sz="700" b="1">
              <a:solidFill>
                <a:schemeClr val="dk2"/>
              </a:solidFill>
            </a:endParaRPr>
          </a:p>
        </p:txBody>
      </p:sp>
      <p:sp>
        <p:nvSpPr>
          <p:cNvPr id="751" name="Google Shape;751;p67"/>
          <p:cNvSpPr/>
          <p:nvPr/>
        </p:nvSpPr>
        <p:spPr>
          <a:xfrm>
            <a:off x="6955925" y="3412750"/>
            <a:ext cx="4833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a:t>
            </a:r>
            <a:endParaRPr sz="700" b="1">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85"/>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Offset Tracking + Publishing Deduplication = Tracking State</a:t>
            </a:r>
            <a:endParaRPr/>
          </a:p>
        </p:txBody>
      </p:sp>
      <p:sp>
        <p:nvSpPr>
          <p:cNvPr id="1188" name="Google Shape;1188;p85"/>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89" name="Google Shape;1189;p85"/>
          <p:cNvSpPr txBox="1"/>
          <p:nvPr/>
        </p:nvSpPr>
        <p:spPr>
          <a:xfrm>
            <a:off x="2319528" y="2595200"/>
            <a:ext cx="47655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chemeClr val="dk2"/>
                </a:solidFill>
                <a:latin typeface="Proxima Nova"/>
                <a:ea typeface="Proxima Nova"/>
                <a:cs typeface="Proxima Nova"/>
                <a:sym typeface="Proxima Nova"/>
              </a:rPr>
              <a:t>consumer-1 =&gt; offset 1000</a:t>
            </a:r>
            <a:endParaRPr sz="2400" b="1">
              <a:solidFill>
                <a:schemeClr val="dk2"/>
              </a:solidFill>
              <a:latin typeface="Proxima Nova"/>
              <a:ea typeface="Proxima Nova"/>
              <a:cs typeface="Proxima Nova"/>
              <a:sym typeface="Proxima Nova"/>
            </a:endParaRPr>
          </a:p>
        </p:txBody>
      </p:sp>
      <p:sp>
        <p:nvSpPr>
          <p:cNvPr id="1190" name="Google Shape;1190;p85"/>
          <p:cNvSpPr txBox="1"/>
          <p:nvPr/>
        </p:nvSpPr>
        <p:spPr>
          <a:xfrm>
            <a:off x="2319528" y="3170492"/>
            <a:ext cx="43632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chemeClr val="dk2"/>
                </a:solidFill>
                <a:latin typeface="Proxima Nova"/>
                <a:ea typeface="Proxima Nova"/>
                <a:cs typeface="Proxima Nova"/>
                <a:sym typeface="Proxima Nova"/>
              </a:rPr>
              <a:t>consumer-2 =&gt; offset 500</a:t>
            </a:r>
            <a:endParaRPr sz="2400" b="1">
              <a:solidFill>
                <a:schemeClr val="dk2"/>
              </a:solidFill>
              <a:latin typeface="Proxima Nova"/>
              <a:ea typeface="Proxima Nova"/>
              <a:cs typeface="Proxima Nova"/>
              <a:sym typeface="Proxima Nova"/>
            </a:endParaRPr>
          </a:p>
        </p:txBody>
      </p:sp>
      <p:sp>
        <p:nvSpPr>
          <p:cNvPr id="1191" name="Google Shape;1191;p85"/>
          <p:cNvSpPr txBox="1"/>
          <p:nvPr/>
        </p:nvSpPr>
        <p:spPr>
          <a:xfrm>
            <a:off x="2319528" y="3745783"/>
            <a:ext cx="43632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chemeClr val="dk2"/>
                </a:solidFill>
                <a:latin typeface="Proxima Nova"/>
                <a:ea typeface="Proxima Nova"/>
                <a:cs typeface="Proxima Nova"/>
                <a:sym typeface="Proxima Nova"/>
              </a:rPr>
              <a:t>publisher-1 =&gt; sequence 642</a:t>
            </a:r>
            <a:endParaRPr sz="2400" b="1">
              <a:solidFill>
                <a:schemeClr val="dk2"/>
              </a:solidFill>
              <a:latin typeface="Proxima Nova"/>
              <a:ea typeface="Proxima Nova"/>
              <a:cs typeface="Proxima Nova"/>
              <a:sym typeface="Proxima Nova"/>
            </a:endParaRPr>
          </a:p>
        </p:txBody>
      </p:sp>
      <p:sp>
        <p:nvSpPr>
          <p:cNvPr id="1192" name="Google Shape;1192;p85"/>
          <p:cNvSpPr txBox="1"/>
          <p:nvPr/>
        </p:nvSpPr>
        <p:spPr>
          <a:xfrm>
            <a:off x="2319528" y="4321075"/>
            <a:ext cx="48459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chemeClr val="dk2"/>
                </a:solidFill>
                <a:latin typeface="Proxima Nova"/>
                <a:ea typeface="Proxima Nova"/>
                <a:cs typeface="Proxima Nova"/>
                <a:sym typeface="Proxima Nova"/>
              </a:rPr>
              <a:t>publisher-2 =&gt; sequence 2000</a:t>
            </a:r>
            <a:endParaRPr sz="2400" b="1">
              <a:solidFill>
                <a:schemeClr val="dk2"/>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86"/>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Offset Tracking + Publishing Deduplication = Tracking State</a:t>
            </a:r>
            <a:endParaRPr/>
          </a:p>
        </p:txBody>
      </p:sp>
      <p:sp>
        <p:nvSpPr>
          <p:cNvPr id="1199" name="Google Shape;1199;p86"/>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00" name="Google Shape;1200;p86"/>
          <p:cNvSpPr/>
          <p:nvPr/>
        </p:nvSpPr>
        <p:spPr>
          <a:xfrm>
            <a:off x="2322576" y="2480900"/>
            <a:ext cx="45291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chemeClr val="dk2"/>
                </a:solidFill>
              </a:rPr>
              <a:t>consumer-1 =&gt; offset 1000</a:t>
            </a:r>
            <a:endParaRPr sz="2400" b="1">
              <a:solidFill>
                <a:schemeClr val="dk2"/>
              </a:solidFill>
            </a:endParaRPr>
          </a:p>
        </p:txBody>
      </p:sp>
      <p:sp>
        <p:nvSpPr>
          <p:cNvPr id="1201" name="Google Shape;1201;p86"/>
          <p:cNvSpPr/>
          <p:nvPr/>
        </p:nvSpPr>
        <p:spPr>
          <a:xfrm>
            <a:off x="2322576" y="3114600"/>
            <a:ext cx="45291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chemeClr val="dk2"/>
                </a:solidFill>
              </a:rPr>
              <a:t>consumer-2 =&gt; offset 500</a:t>
            </a:r>
            <a:endParaRPr sz="2400" b="1">
              <a:solidFill>
                <a:schemeClr val="dk2"/>
              </a:solidFill>
            </a:endParaRPr>
          </a:p>
        </p:txBody>
      </p:sp>
      <p:sp>
        <p:nvSpPr>
          <p:cNvPr id="1202" name="Google Shape;1202;p86"/>
          <p:cNvSpPr/>
          <p:nvPr/>
        </p:nvSpPr>
        <p:spPr>
          <a:xfrm>
            <a:off x="2322576" y="3748300"/>
            <a:ext cx="45291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chemeClr val="dk2"/>
                </a:solidFill>
              </a:rPr>
              <a:t>publisher-1 =&gt; sequence 642</a:t>
            </a:r>
            <a:endParaRPr sz="2400" b="1">
              <a:solidFill>
                <a:schemeClr val="dk2"/>
              </a:solidFill>
            </a:endParaRPr>
          </a:p>
        </p:txBody>
      </p:sp>
      <p:sp>
        <p:nvSpPr>
          <p:cNvPr id="1203" name="Google Shape;1203;p86"/>
          <p:cNvSpPr/>
          <p:nvPr/>
        </p:nvSpPr>
        <p:spPr>
          <a:xfrm>
            <a:off x="2322576" y="4382000"/>
            <a:ext cx="45291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chemeClr val="dk2"/>
                </a:solidFill>
              </a:rPr>
              <a:t>publisher-2 =&gt; sequence 2000</a:t>
            </a:r>
            <a:endParaRPr sz="2400" b="1">
              <a:solidFill>
                <a:schemeClr val="dk2"/>
              </a:solidFill>
            </a:endParaRPr>
          </a:p>
        </p:txBody>
      </p:sp>
      <p:sp>
        <p:nvSpPr>
          <p:cNvPr id="1204" name="Google Shape;1204;p86"/>
          <p:cNvSpPr txBox="1"/>
          <p:nvPr/>
        </p:nvSpPr>
        <p:spPr>
          <a:xfrm>
            <a:off x="7741700" y="2832000"/>
            <a:ext cx="227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Tracking</a:t>
            </a:r>
            <a:endParaRPr sz="2400" b="1">
              <a:solidFill>
                <a:schemeClr val="dk2"/>
              </a:solidFill>
              <a:latin typeface="Proxima Nova"/>
              <a:ea typeface="Proxima Nova"/>
              <a:cs typeface="Proxima Nova"/>
              <a:sym typeface="Proxima Nova"/>
            </a:endParaRPr>
          </a:p>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Entries</a:t>
            </a:r>
            <a:endParaRPr sz="2400" b="1">
              <a:solidFill>
                <a:schemeClr val="dk2"/>
              </a:solidFill>
              <a:latin typeface="Proxima Nova"/>
              <a:ea typeface="Proxima Nova"/>
              <a:cs typeface="Proxima Nova"/>
              <a:sym typeface="Proxima Nova"/>
            </a:endParaRPr>
          </a:p>
        </p:txBody>
      </p:sp>
      <p:cxnSp>
        <p:nvCxnSpPr>
          <p:cNvPr id="1205" name="Google Shape;1205;p86"/>
          <p:cNvCxnSpPr/>
          <p:nvPr/>
        </p:nvCxnSpPr>
        <p:spPr>
          <a:xfrm>
            <a:off x="7155800" y="2798700"/>
            <a:ext cx="992700" cy="0"/>
          </a:xfrm>
          <a:prstGeom prst="straightConnector1">
            <a:avLst/>
          </a:prstGeom>
          <a:noFill/>
          <a:ln w="19050" cap="flat" cmpd="sng">
            <a:solidFill>
              <a:schemeClr val="dk2"/>
            </a:solidFill>
            <a:prstDash val="solid"/>
            <a:round/>
            <a:headEnd type="triangle" w="med" len="med"/>
            <a:tailEnd type="none" w="med" len="med"/>
          </a:ln>
        </p:spPr>
      </p:cxnSp>
      <p:cxnSp>
        <p:nvCxnSpPr>
          <p:cNvPr id="1206" name="Google Shape;1206;p86"/>
          <p:cNvCxnSpPr/>
          <p:nvPr/>
        </p:nvCxnSpPr>
        <p:spPr>
          <a:xfrm rot="10800000" flipH="1">
            <a:off x="7183625" y="2937150"/>
            <a:ext cx="964800" cy="483300"/>
          </a:xfrm>
          <a:prstGeom prst="straightConnector1">
            <a:avLst/>
          </a:prstGeom>
          <a:noFill/>
          <a:ln w="19050" cap="flat" cmpd="sng">
            <a:solidFill>
              <a:schemeClr val="dk2"/>
            </a:solidFill>
            <a:prstDash val="solid"/>
            <a:round/>
            <a:headEnd type="triangle" w="med" len="med"/>
            <a:tailEnd type="none" w="med" len="med"/>
          </a:ln>
        </p:spPr>
      </p:cxnSp>
      <p:cxnSp>
        <p:nvCxnSpPr>
          <p:cNvPr id="1207" name="Google Shape;1207;p86"/>
          <p:cNvCxnSpPr/>
          <p:nvPr/>
        </p:nvCxnSpPr>
        <p:spPr>
          <a:xfrm rot="10800000" flipH="1">
            <a:off x="7192900" y="3096600"/>
            <a:ext cx="955500" cy="945600"/>
          </a:xfrm>
          <a:prstGeom prst="straightConnector1">
            <a:avLst/>
          </a:prstGeom>
          <a:noFill/>
          <a:ln w="19050" cap="flat" cmpd="sng">
            <a:solidFill>
              <a:schemeClr val="dk2"/>
            </a:solidFill>
            <a:prstDash val="solid"/>
            <a:round/>
            <a:headEnd type="triangle" w="med" len="med"/>
            <a:tailEnd type="none" w="med" len="med"/>
          </a:ln>
        </p:spPr>
      </p:cxnSp>
      <p:cxnSp>
        <p:nvCxnSpPr>
          <p:cNvPr id="1208" name="Google Shape;1208;p86"/>
          <p:cNvCxnSpPr/>
          <p:nvPr/>
        </p:nvCxnSpPr>
        <p:spPr>
          <a:xfrm rot="10800000" flipH="1">
            <a:off x="7185400" y="3401350"/>
            <a:ext cx="963000" cy="1244700"/>
          </a:xfrm>
          <a:prstGeom prst="straightConnector1">
            <a:avLst/>
          </a:prstGeom>
          <a:noFill/>
          <a:ln w="19050" cap="flat" cmpd="sng">
            <a:solidFill>
              <a:schemeClr val="dk2"/>
            </a:solidFill>
            <a:prstDash val="solid"/>
            <a:round/>
            <a:headEnd type="triangl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87"/>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Tracking State in a Dedicated Chunk Type</a:t>
            </a:r>
            <a:endParaRPr/>
          </a:p>
        </p:txBody>
      </p:sp>
      <p:sp>
        <p:nvSpPr>
          <p:cNvPr id="1215" name="Google Shape;1215;p87"/>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16" name="Google Shape;1216;p87"/>
          <p:cNvSpPr/>
          <p:nvPr/>
        </p:nvSpPr>
        <p:spPr>
          <a:xfrm>
            <a:off x="2322576" y="2480900"/>
            <a:ext cx="45291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chemeClr val="dk2"/>
                </a:solidFill>
              </a:rPr>
              <a:t>consumer-1 =&gt; offset 1000</a:t>
            </a:r>
            <a:endParaRPr sz="2400" b="1">
              <a:solidFill>
                <a:schemeClr val="dk2"/>
              </a:solidFill>
            </a:endParaRPr>
          </a:p>
        </p:txBody>
      </p:sp>
      <p:sp>
        <p:nvSpPr>
          <p:cNvPr id="1217" name="Google Shape;1217;p87"/>
          <p:cNvSpPr/>
          <p:nvPr/>
        </p:nvSpPr>
        <p:spPr>
          <a:xfrm>
            <a:off x="2322576" y="3114600"/>
            <a:ext cx="45291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chemeClr val="dk2"/>
                </a:solidFill>
              </a:rPr>
              <a:t>consumer-2 =&gt; offset 500</a:t>
            </a:r>
            <a:endParaRPr sz="2400" b="1">
              <a:solidFill>
                <a:schemeClr val="dk2"/>
              </a:solidFill>
            </a:endParaRPr>
          </a:p>
        </p:txBody>
      </p:sp>
      <p:sp>
        <p:nvSpPr>
          <p:cNvPr id="1218" name="Google Shape;1218;p87"/>
          <p:cNvSpPr/>
          <p:nvPr/>
        </p:nvSpPr>
        <p:spPr>
          <a:xfrm>
            <a:off x="2322576" y="3748300"/>
            <a:ext cx="45291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chemeClr val="dk2"/>
                </a:solidFill>
              </a:rPr>
              <a:t>publisher-1 =&gt; sequence 642</a:t>
            </a:r>
            <a:endParaRPr sz="2400" b="1">
              <a:solidFill>
                <a:schemeClr val="dk2"/>
              </a:solidFill>
            </a:endParaRPr>
          </a:p>
        </p:txBody>
      </p:sp>
      <p:sp>
        <p:nvSpPr>
          <p:cNvPr id="1219" name="Google Shape;1219;p87"/>
          <p:cNvSpPr/>
          <p:nvPr/>
        </p:nvSpPr>
        <p:spPr>
          <a:xfrm>
            <a:off x="2322576" y="4382000"/>
            <a:ext cx="45291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chemeClr val="dk2"/>
                </a:solidFill>
              </a:rPr>
              <a:t>publisher-2 =&gt; sequence 2000</a:t>
            </a:r>
            <a:endParaRPr sz="2400" b="1">
              <a:solidFill>
                <a:schemeClr val="dk2"/>
              </a:solidFill>
            </a:endParaRPr>
          </a:p>
        </p:txBody>
      </p:sp>
      <p:sp>
        <p:nvSpPr>
          <p:cNvPr id="1220" name="Google Shape;1220;p87"/>
          <p:cNvSpPr/>
          <p:nvPr/>
        </p:nvSpPr>
        <p:spPr>
          <a:xfrm>
            <a:off x="2322576" y="1847200"/>
            <a:ext cx="45291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rPr>
              <a:t>Header</a:t>
            </a:r>
            <a:endParaRPr sz="2400" b="1">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88"/>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Tracking Entries in the User Chunk Trailer</a:t>
            </a:r>
            <a:endParaRPr/>
          </a:p>
        </p:txBody>
      </p:sp>
      <p:sp>
        <p:nvSpPr>
          <p:cNvPr id="1227" name="Google Shape;1227;p88"/>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28" name="Google Shape;1228;p88"/>
          <p:cNvSpPr/>
          <p:nvPr/>
        </p:nvSpPr>
        <p:spPr>
          <a:xfrm>
            <a:off x="3437450" y="2135700"/>
            <a:ext cx="931800" cy="367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Header</a:t>
            </a:r>
            <a:endParaRPr sz="900" b="1">
              <a:solidFill>
                <a:schemeClr val="dk2"/>
              </a:solidFill>
            </a:endParaRPr>
          </a:p>
        </p:txBody>
      </p:sp>
      <p:sp>
        <p:nvSpPr>
          <p:cNvPr id="1229" name="Google Shape;1229;p88"/>
          <p:cNvSpPr/>
          <p:nvPr/>
        </p:nvSpPr>
        <p:spPr>
          <a:xfrm>
            <a:off x="3437450" y="250350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Message</a:t>
            </a:r>
            <a:endParaRPr sz="900" b="1">
              <a:solidFill>
                <a:schemeClr val="dk2"/>
              </a:solidFill>
            </a:endParaRPr>
          </a:p>
        </p:txBody>
      </p:sp>
      <p:sp>
        <p:nvSpPr>
          <p:cNvPr id="1230" name="Google Shape;1230;p88"/>
          <p:cNvSpPr/>
          <p:nvPr/>
        </p:nvSpPr>
        <p:spPr>
          <a:xfrm>
            <a:off x="3437450" y="313230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Message</a:t>
            </a:r>
            <a:endParaRPr sz="1300" b="1">
              <a:solidFill>
                <a:schemeClr val="dk2"/>
              </a:solidFill>
            </a:endParaRPr>
          </a:p>
        </p:txBody>
      </p:sp>
      <p:sp>
        <p:nvSpPr>
          <p:cNvPr id="1231" name="Google Shape;1231;p88"/>
          <p:cNvSpPr/>
          <p:nvPr/>
        </p:nvSpPr>
        <p:spPr>
          <a:xfrm>
            <a:off x="3437450" y="376110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Message</a:t>
            </a:r>
            <a:endParaRPr sz="900" b="1">
              <a:solidFill>
                <a:schemeClr val="dk2"/>
              </a:solidFill>
            </a:endParaRPr>
          </a:p>
        </p:txBody>
      </p:sp>
      <p:sp>
        <p:nvSpPr>
          <p:cNvPr id="1232" name="Google Shape;1232;p88"/>
          <p:cNvSpPr/>
          <p:nvPr/>
        </p:nvSpPr>
        <p:spPr>
          <a:xfrm>
            <a:off x="3437450" y="438990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Message</a:t>
            </a:r>
            <a:endParaRPr sz="900" b="1">
              <a:solidFill>
                <a:schemeClr val="dk2"/>
              </a:solidFill>
            </a:endParaRPr>
          </a:p>
        </p:txBody>
      </p:sp>
      <p:sp>
        <p:nvSpPr>
          <p:cNvPr id="1233" name="Google Shape;1233;p88"/>
          <p:cNvSpPr/>
          <p:nvPr/>
        </p:nvSpPr>
        <p:spPr>
          <a:xfrm>
            <a:off x="3444050" y="5018700"/>
            <a:ext cx="931800" cy="367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Trailer</a:t>
            </a:r>
            <a:endParaRPr sz="900" b="1">
              <a:solidFill>
                <a:schemeClr val="dk2"/>
              </a:solidFill>
            </a:endParaRPr>
          </a:p>
        </p:txBody>
      </p:sp>
      <p:sp>
        <p:nvSpPr>
          <p:cNvPr id="1234" name="Google Shape;1234;p88"/>
          <p:cNvSpPr txBox="1"/>
          <p:nvPr/>
        </p:nvSpPr>
        <p:spPr>
          <a:xfrm>
            <a:off x="7741700" y="2527200"/>
            <a:ext cx="227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Tracking</a:t>
            </a:r>
            <a:endParaRPr sz="2400" b="1">
              <a:solidFill>
                <a:schemeClr val="dk2"/>
              </a:solidFill>
              <a:latin typeface="Proxima Nova"/>
              <a:ea typeface="Proxima Nova"/>
              <a:cs typeface="Proxima Nova"/>
              <a:sym typeface="Proxima Nova"/>
            </a:endParaRPr>
          </a:p>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Entries</a:t>
            </a:r>
            <a:endParaRPr sz="2400" b="1">
              <a:solidFill>
                <a:schemeClr val="dk2"/>
              </a:solidFill>
              <a:latin typeface="Proxima Nova"/>
              <a:ea typeface="Proxima Nova"/>
              <a:cs typeface="Proxima Nova"/>
              <a:sym typeface="Proxima Nova"/>
            </a:endParaRPr>
          </a:p>
        </p:txBody>
      </p:sp>
      <p:cxnSp>
        <p:nvCxnSpPr>
          <p:cNvPr id="1235" name="Google Shape;1235;p88"/>
          <p:cNvCxnSpPr/>
          <p:nvPr/>
        </p:nvCxnSpPr>
        <p:spPr>
          <a:xfrm rot="10800000" flipH="1">
            <a:off x="4552000" y="2798625"/>
            <a:ext cx="3596400" cy="2355300"/>
          </a:xfrm>
          <a:prstGeom prst="straightConnector1">
            <a:avLst/>
          </a:prstGeom>
          <a:noFill/>
          <a:ln w="19050" cap="flat" cmpd="sng">
            <a:solidFill>
              <a:schemeClr val="dk2"/>
            </a:solidFill>
            <a:prstDash val="solid"/>
            <a:round/>
            <a:headEnd type="triangl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89"/>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Segment with all the Chunk Types</a:t>
            </a:r>
            <a:endParaRPr/>
          </a:p>
        </p:txBody>
      </p:sp>
      <p:sp>
        <p:nvSpPr>
          <p:cNvPr id="1242" name="Google Shape;1242;p89"/>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43" name="Google Shape;1243;p89"/>
          <p:cNvSpPr/>
          <p:nvPr/>
        </p:nvSpPr>
        <p:spPr>
          <a:xfrm>
            <a:off x="3176325" y="1473073"/>
            <a:ext cx="1264200" cy="499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Header</a:t>
            </a:r>
            <a:endParaRPr sz="900" b="1">
              <a:solidFill>
                <a:schemeClr val="dk2"/>
              </a:solidFill>
            </a:endParaRPr>
          </a:p>
        </p:txBody>
      </p:sp>
      <p:sp>
        <p:nvSpPr>
          <p:cNvPr id="1244" name="Google Shape;1244;p89"/>
          <p:cNvSpPr/>
          <p:nvPr/>
        </p:nvSpPr>
        <p:spPr>
          <a:xfrm>
            <a:off x="3176325" y="1972135"/>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Tracking Snapshot Chunk</a:t>
            </a:r>
            <a:endParaRPr sz="900" b="1">
              <a:solidFill>
                <a:schemeClr val="dk2"/>
              </a:solidFill>
            </a:endParaRPr>
          </a:p>
        </p:txBody>
      </p:sp>
      <p:sp>
        <p:nvSpPr>
          <p:cNvPr id="1245" name="Google Shape;1245;p89"/>
          <p:cNvSpPr/>
          <p:nvPr/>
        </p:nvSpPr>
        <p:spPr>
          <a:xfrm>
            <a:off x="3176325" y="2825332"/>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User Chunk</a:t>
            </a:r>
            <a:endParaRPr sz="900" b="1">
              <a:solidFill>
                <a:schemeClr val="dk2"/>
              </a:solidFill>
            </a:endParaRPr>
          </a:p>
        </p:txBody>
      </p:sp>
      <p:sp>
        <p:nvSpPr>
          <p:cNvPr id="1246" name="Google Shape;1246;p89"/>
          <p:cNvSpPr/>
          <p:nvPr/>
        </p:nvSpPr>
        <p:spPr>
          <a:xfrm>
            <a:off x="3176325" y="3678529"/>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User Chunk</a:t>
            </a:r>
            <a:endParaRPr sz="900" b="1">
              <a:solidFill>
                <a:schemeClr val="dk2"/>
              </a:solidFill>
            </a:endParaRPr>
          </a:p>
        </p:txBody>
      </p:sp>
      <p:sp>
        <p:nvSpPr>
          <p:cNvPr id="1247" name="Google Shape;1247;p89"/>
          <p:cNvSpPr/>
          <p:nvPr/>
        </p:nvSpPr>
        <p:spPr>
          <a:xfrm>
            <a:off x="3176325" y="4531582"/>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Tracking Delta Chunk</a:t>
            </a:r>
            <a:endParaRPr sz="900" b="1">
              <a:solidFill>
                <a:schemeClr val="dk2"/>
              </a:solidFill>
            </a:endParaRPr>
          </a:p>
        </p:txBody>
      </p:sp>
      <p:sp>
        <p:nvSpPr>
          <p:cNvPr id="1248" name="Google Shape;1248;p89"/>
          <p:cNvSpPr/>
          <p:nvPr/>
        </p:nvSpPr>
        <p:spPr>
          <a:xfrm>
            <a:off x="3176325" y="5384779"/>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User Chunk</a:t>
            </a:r>
            <a:endParaRPr sz="900" b="1">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90"/>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Segment with all the Chunk Types</a:t>
            </a:r>
            <a:endParaRPr/>
          </a:p>
        </p:txBody>
      </p:sp>
      <p:sp>
        <p:nvSpPr>
          <p:cNvPr id="1255" name="Google Shape;1255;p90"/>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56" name="Google Shape;1256;p90"/>
          <p:cNvSpPr/>
          <p:nvPr/>
        </p:nvSpPr>
        <p:spPr>
          <a:xfrm>
            <a:off x="3176325" y="1473073"/>
            <a:ext cx="1264200" cy="499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Header</a:t>
            </a:r>
            <a:endParaRPr sz="900" b="1">
              <a:solidFill>
                <a:schemeClr val="dk2"/>
              </a:solidFill>
            </a:endParaRPr>
          </a:p>
        </p:txBody>
      </p:sp>
      <p:sp>
        <p:nvSpPr>
          <p:cNvPr id="1257" name="Google Shape;1257;p90"/>
          <p:cNvSpPr/>
          <p:nvPr/>
        </p:nvSpPr>
        <p:spPr>
          <a:xfrm>
            <a:off x="3176325" y="1972135"/>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Tracking Snapshot Chunk</a:t>
            </a:r>
            <a:endParaRPr sz="900" b="1">
              <a:solidFill>
                <a:schemeClr val="dk2"/>
              </a:solidFill>
            </a:endParaRPr>
          </a:p>
        </p:txBody>
      </p:sp>
      <p:sp>
        <p:nvSpPr>
          <p:cNvPr id="1258" name="Google Shape;1258;p90"/>
          <p:cNvSpPr/>
          <p:nvPr/>
        </p:nvSpPr>
        <p:spPr>
          <a:xfrm>
            <a:off x="3176325" y="2825332"/>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User Chunk</a:t>
            </a:r>
            <a:endParaRPr sz="900" b="1">
              <a:solidFill>
                <a:schemeClr val="dk2"/>
              </a:solidFill>
            </a:endParaRPr>
          </a:p>
        </p:txBody>
      </p:sp>
      <p:sp>
        <p:nvSpPr>
          <p:cNvPr id="1259" name="Google Shape;1259;p90"/>
          <p:cNvSpPr/>
          <p:nvPr/>
        </p:nvSpPr>
        <p:spPr>
          <a:xfrm>
            <a:off x="3176325" y="3678529"/>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User Chunk</a:t>
            </a:r>
            <a:endParaRPr sz="900" b="1">
              <a:solidFill>
                <a:schemeClr val="dk2"/>
              </a:solidFill>
            </a:endParaRPr>
          </a:p>
        </p:txBody>
      </p:sp>
      <p:sp>
        <p:nvSpPr>
          <p:cNvPr id="1260" name="Google Shape;1260;p90"/>
          <p:cNvSpPr/>
          <p:nvPr/>
        </p:nvSpPr>
        <p:spPr>
          <a:xfrm>
            <a:off x="3176325" y="4531582"/>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Tracking Delta Chunk</a:t>
            </a:r>
            <a:endParaRPr sz="900" b="1">
              <a:solidFill>
                <a:schemeClr val="dk2"/>
              </a:solidFill>
            </a:endParaRPr>
          </a:p>
        </p:txBody>
      </p:sp>
      <p:sp>
        <p:nvSpPr>
          <p:cNvPr id="1261" name="Google Shape;1261;p90"/>
          <p:cNvSpPr/>
          <p:nvPr/>
        </p:nvSpPr>
        <p:spPr>
          <a:xfrm>
            <a:off x="3176325" y="5384779"/>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User Chunk</a:t>
            </a:r>
            <a:endParaRPr sz="900" b="1">
              <a:solidFill>
                <a:schemeClr val="dk2"/>
              </a:solidFill>
            </a:endParaRPr>
          </a:p>
        </p:txBody>
      </p:sp>
      <p:sp>
        <p:nvSpPr>
          <p:cNvPr id="1262" name="Google Shape;1262;p90"/>
          <p:cNvSpPr txBox="1"/>
          <p:nvPr/>
        </p:nvSpPr>
        <p:spPr>
          <a:xfrm>
            <a:off x="7788275" y="1972275"/>
            <a:ext cx="29247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Stream tracking state</a:t>
            </a:r>
            <a:endParaRPr sz="2400" b="1">
              <a:solidFill>
                <a:schemeClr val="dk2"/>
              </a:solidFill>
              <a:latin typeface="Proxima Nova"/>
              <a:ea typeface="Proxima Nova"/>
              <a:cs typeface="Proxima Nova"/>
              <a:sym typeface="Proxima Nova"/>
            </a:endParaRPr>
          </a:p>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at segment start</a:t>
            </a:r>
            <a:endParaRPr sz="2400" b="1">
              <a:solidFill>
                <a:schemeClr val="dk2"/>
              </a:solidFill>
              <a:latin typeface="Proxima Nova"/>
              <a:ea typeface="Proxima Nova"/>
              <a:cs typeface="Proxima Nova"/>
              <a:sym typeface="Proxima Nova"/>
            </a:endParaRPr>
          </a:p>
        </p:txBody>
      </p:sp>
      <p:cxnSp>
        <p:nvCxnSpPr>
          <p:cNvPr id="1263" name="Google Shape;1263;p90"/>
          <p:cNvCxnSpPr/>
          <p:nvPr/>
        </p:nvCxnSpPr>
        <p:spPr>
          <a:xfrm rot="10800000" flipH="1">
            <a:off x="4621475" y="2186975"/>
            <a:ext cx="3166800" cy="178200"/>
          </a:xfrm>
          <a:prstGeom prst="straightConnector1">
            <a:avLst/>
          </a:prstGeom>
          <a:noFill/>
          <a:ln w="19050" cap="flat" cmpd="sng">
            <a:solidFill>
              <a:schemeClr val="dk2"/>
            </a:solidFill>
            <a:prstDash val="solid"/>
            <a:round/>
            <a:headEnd type="triangl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91"/>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Segment with all the Chunk Types</a:t>
            </a:r>
            <a:endParaRPr/>
          </a:p>
        </p:txBody>
      </p:sp>
      <p:sp>
        <p:nvSpPr>
          <p:cNvPr id="1270" name="Google Shape;1270;p91"/>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71" name="Google Shape;1271;p91"/>
          <p:cNvSpPr/>
          <p:nvPr/>
        </p:nvSpPr>
        <p:spPr>
          <a:xfrm>
            <a:off x="3176325" y="1473073"/>
            <a:ext cx="1264200" cy="499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Header</a:t>
            </a:r>
            <a:endParaRPr sz="900" b="1">
              <a:solidFill>
                <a:schemeClr val="dk2"/>
              </a:solidFill>
            </a:endParaRPr>
          </a:p>
        </p:txBody>
      </p:sp>
      <p:sp>
        <p:nvSpPr>
          <p:cNvPr id="1272" name="Google Shape;1272;p91"/>
          <p:cNvSpPr/>
          <p:nvPr/>
        </p:nvSpPr>
        <p:spPr>
          <a:xfrm>
            <a:off x="3176325" y="1972135"/>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Tracking Snapshot Chunk</a:t>
            </a:r>
            <a:endParaRPr sz="900" b="1">
              <a:solidFill>
                <a:schemeClr val="dk2"/>
              </a:solidFill>
            </a:endParaRPr>
          </a:p>
        </p:txBody>
      </p:sp>
      <p:sp>
        <p:nvSpPr>
          <p:cNvPr id="1273" name="Google Shape;1273;p91"/>
          <p:cNvSpPr/>
          <p:nvPr/>
        </p:nvSpPr>
        <p:spPr>
          <a:xfrm>
            <a:off x="3176325" y="2825332"/>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User Chunk</a:t>
            </a:r>
            <a:endParaRPr sz="900" b="1">
              <a:solidFill>
                <a:schemeClr val="dk2"/>
              </a:solidFill>
            </a:endParaRPr>
          </a:p>
        </p:txBody>
      </p:sp>
      <p:sp>
        <p:nvSpPr>
          <p:cNvPr id="1274" name="Google Shape;1274;p91"/>
          <p:cNvSpPr/>
          <p:nvPr/>
        </p:nvSpPr>
        <p:spPr>
          <a:xfrm>
            <a:off x="3176325" y="3678529"/>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User Chunk</a:t>
            </a:r>
            <a:endParaRPr sz="900" b="1">
              <a:solidFill>
                <a:schemeClr val="dk2"/>
              </a:solidFill>
            </a:endParaRPr>
          </a:p>
        </p:txBody>
      </p:sp>
      <p:sp>
        <p:nvSpPr>
          <p:cNvPr id="1275" name="Google Shape;1275;p91"/>
          <p:cNvSpPr/>
          <p:nvPr/>
        </p:nvSpPr>
        <p:spPr>
          <a:xfrm>
            <a:off x="3176325" y="4531582"/>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Tracking Delta Chunk</a:t>
            </a:r>
            <a:endParaRPr sz="900" b="1">
              <a:solidFill>
                <a:schemeClr val="dk2"/>
              </a:solidFill>
            </a:endParaRPr>
          </a:p>
        </p:txBody>
      </p:sp>
      <p:sp>
        <p:nvSpPr>
          <p:cNvPr id="1276" name="Google Shape;1276;p91"/>
          <p:cNvSpPr/>
          <p:nvPr/>
        </p:nvSpPr>
        <p:spPr>
          <a:xfrm>
            <a:off x="3176325" y="5384779"/>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User Chunk</a:t>
            </a:r>
            <a:endParaRPr sz="900" b="1">
              <a:solidFill>
                <a:schemeClr val="dk2"/>
              </a:solidFill>
            </a:endParaRPr>
          </a:p>
        </p:txBody>
      </p:sp>
      <p:sp>
        <p:nvSpPr>
          <p:cNvPr id="1277" name="Google Shape;1277;p91"/>
          <p:cNvSpPr txBox="1"/>
          <p:nvPr/>
        </p:nvSpPr>
        <p:spPr>
          <a:xfrm>
            <a:off x="7923225" y="3287750"/>
            <a:ext cx="3417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Messages (+ tracking entries in trailer)</a:t>
            </a:r>
            <a:endParaRPr sz="2400" b="1">
              <a:solidFill>
                <a:schemeClr val="dk2"/>
              </a:solidFill>
              <a:latin typeface="Proxima Nova"/>
              <a:ea typeface="Proxima Nova"/>
              <a:cs typeface="Proxima Nova"/>
              <a:sym typeface="Proxima Nova"/>
            </a:endParaRPr>
          </a:p>
        </p:txBody>
      </p:sp>
      <p:cxnSp>
        <p:nvCxnSpPr>
          <p:cNvPr id="1278" name="Google Shape;1278;p91"/>
          <p:cNvCxnSpPr/>
          <p:nvPr/>
        </p:nvCxnSpPr>
        <p:spPr>
          <a:xfrm>
            <a:off x="4621425" y="3220250"/>
            <a:ext cx="3117300" cy="253200"/>
          </a:xfrm>
          <a:prstGeom prst="straightConnector1">
            <a:avLst/>
          </a:prstGeom>
          <a:noFill/>
          <a:ln w="19050" cap="flat" cmpd="sng">
            <a:solidFill>
              <a:schemeClr val="dk2"/>
            </a:solidFill>
            <a:prstDash val="solid"/>
            <a:round/>
            <a:headEnd type="triangl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92"/>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Segment with all the Chunk Types</a:t>
            </a:r>
            <a:endParaRPr/>
          </a:p>
        </p:txBody>
      </p:sp>
      <p:sp>
        <p:nvSpPr>
          <p:cNvPr id="1285" name="Google Shape;1285;p92"/>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86" name="Google Shape;1286;p92"/>
          <p:cNvSpPr/>
          <p:nvPr/>
        </p:nvSpPr>
        <p:spPr>
          <a:xfrm>
            <a:off x="3176325" y="1473073"/>
            <a:ext cx="1264200" cy="499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Header</a:t>
            </a:r>
            <a:endParaRPr sz="900" b="1">
              <a:solidFill>
                <a:schemeClr val="dk2"/>
              </a:solidFill>
            </a:endParaRPr>
          </a:p>
        </p:txBody>
      </p:sp>
      <p:sp>
        <p:nvSpPr>
          <p:cNvPr id="1287" name="Google Shape;1287;p92"/>
          <p:cNvSpPr/>
          <p:nvPr/>
        </p:nvSpPr>
        <p:spPr>
          <a:xfrm>
            <a:off x="3176325" y="1972135"/>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Tracking Snapshot Chunk</a:t>
            </a:r>
            <a:endParaRPr sz="900" b="1">
              <a:solidFill>
                <a:schemeClr val="dk2"/>
              </a:solidFill>
            </a:endParaRPr>
          </a:p>
        </p:txBody>
      </p:sp>
      <p:sp>
        <p:nvSpPr>
          <p:cNvPr id="1288" name="Google Shape;1288;p92"/>
          <p:cNvSpPr/>
          <p:nvPr/>
        </p:nvSpPr>
        <p:spPr>
          <a:xfrm>
            <a:off x="3176325" y="2825332"/>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User Chunk</a:t>
            </a:r>
            <a:endParaRPr sz="900" b="1">
              <a:solidFill>
                <a:schemeClr val="dk2"/>
              </a:solidFill>
            </a:endParaRPr>
          </a:p>
        </p:txBody>
      </p:sp>
      <p:sp>
        <p:nvSpPr>
          <p:cNvPr id="1289" name="Google Shape;1289;p92"/>
          <p:cNvSpPr/>
          <p:nvPr/>
        </p:nvSpPr>
        <p:spPr>
          <a:xfrm>
            <a:off x="3176325" y="3678529"/>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User Chunk</a:t>
            </a:r>
            <a:endParaRPr sz="900" b="1">
              <a:solidFill>
                <a:schemeClr val="dk2"/>
              </a:solidFill>
            </a:endParaRPr>
          </a:p>
        </p:txBody>
      </p:sp>
      <p:sp>
        <p:nvSpPr>
          <p:cNvPr id="1290" name="Google Shape;1290;p92"/>
          <p:cNvSpPr/>
          <p:nvPr/>
        </p:nvSpPr>
        <p:spPr>
          <a:xfrm>
            <a:off x="3176325" y="4531582"/>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Tracking Delta Chunk</a:t>
            </a:r>
            <a:endParaRPr sz="900" b="1">
              <a:solidFill>
                <a:schemeClr val="dk2"/>
              </a:solidFill>
            </a:endParaRPr>
          </a:p>
        </p:txBody>
      </p:sp>
      <p:sp>
        <p:nvSpPr>
          <p:cNvPr id="1291" name="Google Shape;1291;p92"/>
          <p:cNvSpPr/>
          <p:nvPr/>
        </p:nvSpPr>
        <p:spPr>
          <a:xfrm>
            <a:off x="3176325" y="5384779"/>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User Chunk</a:t>
            </a:r>
            <a:endParaRPr sz="900" b="1">
              <a:solidFill>
                <a:schemeClr val="dk2"/>
              </a:solidFill>
            </a:endParaRPr>
          </a:p>
        </p:txBody>
      </p:sp>
      <p:sp>
        <p:nvSpPr>
          <p:cNvPr id="1292" name="Google Shape;1292;p92"/>
          <p:cNvSpPr txBox="1"/>
          <p:nvPr/>
        </p:nvSpPr>
        <p:spPr>
          <a:xfrm>
            <a:off x="8112425" y="4343400"/>
            <a:ext cx="227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New Tracking Entries</a:t>
            </a:r>
            <a:endParaRPr sz="2400" b="1">
              <a:solidFill>
                <a:schemeClr val="dk2"/>
              </a:solidFill>
              <a:latin typeface="Proxima Nova"/>
              <a:ea typeface="Proxima Nova"/>
              <a:cs typeface="Proxima Nova"/>
              <a:sym typeface="Proxima Nova"/>
            </a:endParaRPr>
          </a:p>
        </p:txBody>
      </p:sp>
      <p:cxnSp>
        <p:nvCxnSpPr>
          <p:cNvPr id="1293" name="Google Shape;1293;p92"/>
          <p:cNvCxnSpPr/>
          <p:nvPr/>
        </p:nvCxnSpPr>
        <p:spPr>
          <a:xfrm rot="10800000" flipH="1">
            <a:off x="4651175" y="4621350"/>
            <a:ext cx="3196500" cy="356400"/>
          </a:xfrm>
          <a:prstGeom prst="straightConnector1">
            <a:avLst/>
          </a:prstGeom>
          <a:noFill/>
          <a:ln w="19050" cap="flat" cmpd="sng">
            <a:solidFill>
              <a:schemeClr val="dk2"/>
            </a:solidFill>
            <a:prstDash val="solid"/>
            <a:round/>
            <a:headEnd type="triangl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93"/>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Segment with all the Chunk Types</a:t>
            </a:r>
            <a:endParaRPr/>
          </a:p>
        </p:txBody>
      </p:sp>
      <p:sp>
        <p:nvSpPr>
          <p:cNvPr id="1300" name="Google Shape;1300;p93"/>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301" name="Google Shape;1301;p93"/>
          <p:cNvSpPr/>
          <p:nvPr/>
        </p:nvSpPr>
        <p:spPr>
          <a:xfrm>
            <a:off x="3176325" y="1473073"/>
            <a:ext cx="1264200" cy="499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Header</a:t>
            </a:r>
            <a:endParaRPr sz="900" b="1">
              <a:solidFill>
                <a:schemeClr val="dk2"/>
              </a:solidFill>
            </a:endParaRPr>
          </a:p>
        </p:txBody>
      </p:sp>
      <p:sp>
        <p:nvSpPr>
          <p:cNvPr id="1302" name="Google Shape;1302;p93"/>
          <p:cNvSpPr/>
          <p:nvPr/>
        </p:nvSpPr>
        <p:spPr>
          <a:xfrm>
            <a:off x="3176325" y="1972135"/>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Tracking Snapshot Chunk</a:t>
            </a:r>
            <a:endParaRPr sz="900" b="1">
              <a:solidFill>
                <a:schemeClr val="dk2"/>
              </a:solidFill>
            </a:endParaRPr>
          </a:p>
        </p:txBody>
      </p:sp>
      <p:sp>
        <p:nvSpPr>
          <p:cNvPr id="1303" name="Google Shape;1303;p93"/>
          <p:cNvSpPr/>
          <p:nvPr/>
        </p:nvSpPr>
        <p:spPr>
          <a:xfrm>
            <a:off x="3176325" y="2825332"/>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User Chunk</a:t>
            </a:r>
            <a:endParaRPr sz="900" b="1">
              <a:solidFill>
                <a:schemeClr val="dk2"/>
              </a:solidFill>
            </a:endParaRPr>
          </a:p>
        </p:txBody>
      </p:sp>
      <p:sp>
        <p:nvSpPr>
          <p:cNvPr id="1304" name="Google Shape;1304;p93"/>
          <p:cNvSpPr/>
          <p:nvPr/>
        </p:nvSpPr>
        <p:spPr>
          <a:xfrm>
            <a:off x="3176325" y="3678529"/>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User Chunk</a:t>
            </a:r>
            <a:endParaRPr sz="900" b="1">
              <a:solidFill>
                <a:schemeClr val="dk2"/>
              </a:solidFill>
            </a:endParaRPr>
          </a:p>
        </p:txBody>
      </p:sp>
      <p:sp>
        <p:nvSpPr>
          <p:cNvPr id="1305" name="Google Shape;1305;p93"/>
          <p:cNvSpPr/>
          <p:nvPr/>
        </p:nvSpPr>
        <p:spPr>
          <a:xfrm>
            <a:off x="3176325" y="4531582"/>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Tracking Delta Chunk</a:t>
            </a:r>
            <a:endParaRPr sz="900" b="1">
              <a:solidFill>
                <a:schemeClr val="dk2"/>
              </a:solidFill>
            </a:endParaRPr>
          </a:p>
        </p:txBody>
      </p:sp>
      <p:sp>
        <p:nvSpPr>
          <p:cNvPr id="1306" name="Google Shape;1306;p93"/>
          <p:cNvSpPr/>
          <p:nvPr/>
        </p:nvSpPr>
        <p:spPr>
          <a:xfrm>
            <a:off x="3176325" y="5384779"/>
            <a:ext cx="1264200" cy="853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User Chunk</a:t>
            </a:r>
            <a:endParaRPr sz="900" b="1">
              <a:solidFill>
                <a:schemeClr val="dk2"/>
              </a:solidFill>
            </a:endParaRPr>
          </a:p>
        </p:txBody>
      </p:sp>
      <p:sp>
        <p:nvSpPr>
          <p:cNvPr id="1307" name="Google Shape;1307;p93"/>
          <p:cNvSpPr txBox="1"/>
          <p:nvPr/>
        </p:nvSpPr>
        <p:spPr>
          <a:xfrm>
            <a:off x="7788275" y="1972275"/>
            <a:ext cx="29247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Stream tracking state</a:t>
            </a:r>
            <a:endParaRPr sz="2400" b="1">
              <a:solidFill>
                <a:schemeClr val="dk2"/>
              </a:solidFill>
              <a:latin typeface="Proxima Nova"/>
              <a:ea typeface="Proxima Nova"/>
              <a:cs typeface="Proxima Nova"/>
              <a:sym typeface="Proxima Nova"/>
            </a:endParaRPr>
          </a:p>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at segment start</a:t>
            </a:r>
            <a:endParaRPr sz="2400" b="1">
              <a:solidFill>
                <a:schemeClr val="dk2"/>
              </a:solidFill>
              <a:latin typeface="Proxima Nova"/>
              <a:ea typeface="Proxima Nova"/>
              <a:cs typeface="Proxima Nova"/>
              <a:sym typeface="Proxima Nova"/>
            </a:endParaRPr>
          </a:p>
        </p:txBody>
      </p:sp>
      <p:cxnSp>
        <p:nvCxnSpPr>
          <p:cNvPr id="1308" name="Google Shape;1308;p93"/>
          <p:cNvCxnSpPr/>
          <p:nvPr/>
        </p:nvCxnSpPr>
        <p:spPr>
          <a:xfrm rot="10800000" flipH="1">
            <a:off x="4621475" y="2186975"/>
            <a:ext cx="3166800" cy="178200"/>
          </a:xfrm>
          <a:prstGeom prst="straightConnector1">
            <a:avLst/>
          </a:prstGeom>
          <a:noFill/>
          <a:ln w="19050" cap="flat" cmpd="sng">
            <a:solidFill>
              <a:schemeClr val="dk2"/>
            </a:solidFill>
            <a:prstDash val="solid"/>
            <a:round/>
            <a:headEnd type="triangle" w="med" len="med"/>
            <a:tailEnd type="none" w="med" len="med"/>
          </a:ln>
        </p:spPr>
      </p:cxnSp>
      <p:sp>
        <p:nvSpPr>
          <p:cNvPr id="1309" name="Google Shape;1309;p93"/>
          <p:cNvSpPr txBox="1"/>
          <p:nvPr/>
        </p:nvSpPr>
        <p:spPr>
          <a:xfrm>
            <a:off x="7923225" y="3287750"/>
            <a:ext cx="3417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Messages (+ tracking entries in trailer)</a:t>
            </a:r>
            <a:endParaRPr sz="2400" b="1">
              <a:solidFill>
                <a:schemeClr val="dk2"/>
              </a:solidFill>
              <a:latin typeface="Proxima Nova"/>
              <a:ea typeface="Proxima Nova"/>
              <a:cs typeface="Proxima Nova"/>
              <a:sym typeface="Proxima Nova"/>
            </a:endParaRPr>
          </a:p>
        </p:txBody>
      </p:sp>
      <p:sp>
        <p:nvSpPr>
          <p:cNvPr id="1310" name="Google Shape;1310;p93"/>
          <p:cNvSpPr txBox="1"/>
          <p:nvPr/>
        </p:nvSpPr>
        <p:spPr>
          <a:xfrm>
            <a:off x="8112425" y="4343400"/>
            <a:ext cx="227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New Tracking Entries</a:t>
            </a:r>
            <a:endParaRPr sz="2400" b="1">
              <a:solidFill>
                <a:schemeClr val="dk2"/>
              </a:solidFill>
              <a:latin typeface="Proxima Nova"/>
              <a:ea typeface="Proxima Nova"/>
              <a:cs typeface="Proxima Nova"/>
              <a:sym typeface="Proxima Nova"/>
            </a:endParaRPr>
          </a:p>
        </p:txBody>
      </p:sp>
      <p:cxnSp>
        <p:nvCxnSpPr>
          <p:cNvPr id="1311" name="Google Shape;1311;p93"/>
          <p:cNvCxnSpPr/>
          <p:nvPr/>
        </p:nvCxnSpPr>
        <p:spPr>
          <a:xfrm>
            <a:off x="4621425" y="3220250"/>
            <a:ext cx="3117300" cy="253200"/>
          </a:xfrm>
          <a:prstGeom prst="straightConnector1">
            <a:avLst/>
          </a:prstGeom>
          <a:noFill/>
          <a:ln w="19050" cap="flat" cmpd="sng">
            <a:solidFill>
              <a:schemeClr val="dk2"/>
            </a:solidFill>
            <a:prstDash val="solid"/>
            <a:round/>
            <a:headEnd type="triangle" w="med" len="med"/>
            <a:tailEnd type="none" w="med" len="med"/>
          </a:ln>
        </p:spPr>
      </p:cxnSp>
      <p:cxnSp>
        <p:nvCxnSpPr>
          <p:cNvPr id="1312" name="Google Shape;1312;p93"/>
          <p:cNvCxnSpPr/>
          <p:nvPr/>
        </p:nvCxnSpPr>
        <p:spPr>
          <a:xfrm rot="10800000" flipH="1">
            <a:off x="4651175" y="4621350"/>
            <a:ext cx="3196500" cy="356400"/>
          </a:xfrm>
          <a:prstGeom prst="straightConnector1">
            <a:avLst/>
          </a:prstGeom>
          <a:noFill/>
          <a:ln w="19050" cap="flat" cmpd="sng">
            <a:solidFill>
              <a:schemeClr val="dk2"/>
            </a:solidFill>
            <a:prstDash val="solid"/>
            <a:round/>
            <a:headEnd type="triangl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94"/>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Sub-Entry Batching: Publishing</a:t>
            </a:r>
            <a:endParaRPr/>
          </a:p>
        </p:txBody>
      </p:sp>
      <p:sp>
        <p:nvSpPr>
          <p:cNvPr id="1319" name="Google Shape;1319;p94"/>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320" name="Google Shape;1320;p94"/>
          <p:cNvSpPr/>
          <p:nvPr/>
        </p:nvSpPr>
        <p:spPr>
          <a:xfrm>
            <a:off x="1962275" y="2737500"/>
            <a:ext cx="1481400" cy="91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rPr>
              <a:t>Client</a:t>
            </a:r>
            <a:endParaRPr sz="2400" b="1">
              <a:solidFill>
                <a:schemeClr val="dk2"/>
              </a:solidFill>
            </a:endParaRPr>
          </a:p>
        </p:txBody>
      </p:sp>
      <p:sp>
        <p:nvSpPr>
          <p:cNvPr id="1321" name="Google Shape;1321;p94"/>
          <p:cNvSpPr/>
          <p:nvPr/>
        </p:nvSpPr>
        <p:spPr>
          <a:xfrm>
            <a:off x="8745150" y="2737500"/>
            <a:ext cx="1481400" cy="91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rPr>
              <a:t>Broker</a:t>
            </a:r>
            <a:endParaRPr sz="2400" b="1">
              <a:solidFill>
                <a:schemeClr val="dk2"/>
              </a:solidFill>
            </a:endParaRPr>
          </a:p>
        </p:txBody>
      </p:sp>
      <p:cxnSp>
        <p:nvCxnSpPr>
          <p:cNvPr id="1322" name="Google Shape;1322;p94"/>
          <p:cNvCxnSpPr>
            <a:endCxn id="1321" idx="1"/>
          </p:cNvCxnSpPr>
          <p:nvPr/>
        </p:nvCxnSpPr>
        <p:spPr>
          <a:xfrm>
            <a:off x="3443550" y="3194700"/>
            <a:ext cx="5301600" cy="0"/>
          </a:xfrm>
          <a:prstGeom prst="straightConnector1">
            <a:avLst/>
          </a:prstGeom>
          <a:noFill/>
          <a:ln w="19050" cap="flat" cmpd="sng">
            <a:solidFill>
              <a:schemeClr val="dk2"/>
            </a:solidFill>
            <a:prstDash val="solid"/>
            <a:round/>
            <a:headEnd type="none" w="med" len="med"/>
            <a:tailEnd type="triangle" w="med" len="med"/>
          </a:ln>
        </p:spPr>
      </p:cxnSp>
      <p:sp>
        <p:nvSpPr>
          <p:cNvPr id="1323" name="Google Shape;1323;p94"/>
          <p:cNvSpPr txBox="1"/>
          <p:nvPr/>
        </p:nvSpPr>
        <p:spPr>
          <a:xfrm>
            <a:off x="4832775" y="2771700"/>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Publish</a:t>
            </a:r>
            <a:endParaRPr sz="2400" b="1">
              <a:solidFill>
                <a:schemeClr val="dk2"/>
              </a:solidFill>
              <a:latin typeface="Proxima Nova"/>
              <a:ea typeface="Proxima Nova"/>
              <a:cs typeface="Proxima Nova"/>
              <a:sym typeface="Proxima Nova"/>
            </a:endParaRPr>
          </a:p>
        </p:txBody>
      </p:sp>
      <p:sp>
        <p:nvSpPr>
          <p:cNvPr id="1324" name="Google Shape;1324;p94"/>
          <p:cNvSpPr/>
          <p:nvPr/>
        </p:nvSpPr>
        <p:spPr>
          <a:xfrm>
            <a:off x="4234625" y="3412750"/>
            <a:ext cx="6216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ENTRY</a:t>
            </a:r>
            <a:endParaRPr sz="700" b="1">
              <a:solidFill>
                <a:schemeClr val="dk2"/>
              </a:solidFill>
            </a:endParaRPr>
          </a:p>
        </p:txBody>
      </p:sp>
      <p:sp>
        <p:nvSpPr>
          <p:cNvPr id="1325" name="Google Shape;1325;p94"/>
          <p:cNvSpPr/>
          <p:nvPr/>
        </p:nvSpPr>
        <p:spPr>
          <a:xfrm>
            <a:off x="4856145" y="3412750"/>
            <a:ext cx="6216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ENTRY</a:t>
            </a:r>
            <a:endParaRPr sz="700" b="1">
              <a:solidFill>
                <a:schemeClr val="dk2"/>
              </a:solidFill>
            </a:endParaRPr>
          </a:p>
        </p:txBody>
      </p:sp>
      <p:sp>
        <p:nvSpPr>
          <p:cNvPr id="1326" name="Google Shape;1326;p94"/>
          <p:cNvSpPr/>
          <p:nvPr/>
        </p:nvSpPr>
        <p:spPr>
          <a:xfrm>
            <a:off x="5477664" y="3412750"/>
            <a:ext cx="6216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ENTRY</a:t>
            </a:r>
            <a:endParaRPr sz="700" b="1">
              <a:solidFill>
                <a:schemeClr val="dk2"/>
              </a:solidFill>
            </a:endParaRPr>
          </a:p>
        </p:txBody>
      </p:sp>
      <p:sp>
        <p:nvSpPr>
          <p:cNvPr id="1327" name="Google Shape;1327;p94"/>
          <p:cNvSpPr/>
          <p:nvPr/>
        </p:nvSpPr>
        <p:spPr>
          <a:xfrm>
            <a:off x="6099184" y="3412750"/>
            <a:ext cx="6216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ENTRY</a:t>
            </a:r>
            <a:endParaRPr sz="700" b="1">
              <a:solidFill>
                <a:schemeClr val="dk2"/>
              </a:solidFill>
            </a:endParaRPr>
          </a:p>
        </p:txBody>
      </p:sp>
      <p:sp>
        <p:nvSpPr>
          <p:cNvPr id="1328" name="Google Shape;1328;p94"/>
          <p:cNvSpPr/>
          <p:nvPr/>
        </p:nvSpPr>
        <p:spPr>
          <a:xfrm>
            <a:off x="6720703" y="3412750"/>
            <a:ext cx="6216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ENTRY</a:t>
            </a:r>
            <a:endParaRPr sz="700" b="1">
              <a:solidFill>
                <a:schemeClr val="dk2"/>
              </a:solidFill>
            </a:endParaRPr>
          </a:p>
        </p:txBody>
      </p:sp>
      <p:sp>
        <p:nvSpPr>
          <p:cNvPr id="1329" name="Google Shape;1329;p94"/>
          <p:cNvSpPr/>
          <p:nvPr/>
        </p:nvSpPr>
        <p:spPr>
          <a:xfrm>
            <a:off x="7342223" y="3412750"/>
            <a:ext cx="6216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ENTRY</a:t>
            </a:r>
            <a:endParaRPr sz="700" b="1">
              <a:solidFill>
                <a:schemeClr val="dk2"/>
              </a:solidFill>
            </a:endParaRPr>
          </a:p>
        </p:txBody>
      </p:sp>
      <p:sp>
        <p:nvSpPr>
          <p:cNvPr id="1330" name="Google Shape;1330;p94"/>
          <p:cNvSpPr/>
          <p:nvPr/>
        </p:nvSpPr>
        <p:spPr>
          <a:xfrm>
            <a:off x="3235713" y="5146300"/>
            <a:ext cx="5238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a:t>
            </a:r>
            <a:endParaRPr sz="700" b="1">
              <a:solidFill>
                <a:schemeClr val="dk2"/>
              </a:solidFill>
            </a:endParaRPr>
          </a:p>
        </p:txBody>
      </p:sp>
      <p:sp>
        <p:nvSpPr>
          <p:cNvPr id="1331" name="Google Shape;1331;p94"/>
          <p:cNvSpPr/>
          <p:nvPr/>
        </p:nvSpPr>
        <p:spPr>
          <a:xfrm>
            <a:off x="3759621" y="5146300"/>
            <a:ext cx="5238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a:t>
            </a:r>
            <a:endParaRPr sz="700" b="1">
              <a:solidFill>
                <a:schemeClr val="dk2"/>
              </a:solidFill>
            </a:endParaRPr>
          </a:p>
        </p:txBody>
      </p:sp>
      <p:sp>
        <p:nvSpPr>
          <p:cNvPr id="1332" name="Google Shape;1332;p94"/>
          <p:cNvSpPr/>
          <p:nvPr/>
        </p:nvSpPr>
        <p:spPr>
          <a:xfrm>
            <a:off x="4283530" y="5146300"/>
            <a:ext cx="5238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a:t>
            </a:r>
            <a:endParaRPr sz="700" b="1">
              <a:solidFill>
                <a:schemeClr val="dk2"/>
              </a:solidFill>
            </a:endParaRPr>
          </a:p>
        </p:txBody>
      </p:sp>
      <p:sp>
        <p:nvSpPr>
          <p:cNvPr id="1333" name="Google Shape;1333;p94"/>
          <p:cNvSpPr/>
          <p:nvPr/>
        </p:nvSpPr>
        <p:spPr>
          <a:xfrm>
            <a:off x="4807439" y="5146300"/>
            <a:ext cx="5238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a:t>
            </a:r>
            <a:endParaRPr sz="700" b="1">
              <a:solidFill>
                <a:schemeClr val="dk2"/>
              </a:solidFill>
            </a:endParaRPr>
          </a:p>
        </p:txBody>
      </p:sp>
      <p:sp>
        <p:nvSpPr>
          <p:cNvPr id="1334" name="Google Shape;1334;p94"/>
          <p:cNvSpPr/>
          <p:nvPr/>
        </p:nvSpPr>
        <p:spPr>
          <a:xfrm>
            <a:off x="5331348" y="5146300"/>
            <a:ext cx="5238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a:t>
            </a:r>
            <a:endParaRPr sz="700" b="1">
              <a:solidFill>
                <a:schemeClr val="dk2"/>
              </a:solidFill>
            </a:endParaRPr>
          </a:p>
        </p:txBody>
      </p:sp>
      <p:cxnSp>
        <p:nvCxnSpPr>
          <p:cNvPr id="1335" name="Google Shape;1335;p94"/>
          <p:cNvCxnSpPr/>
          <p:nvPr/>
        </p:nvCxnSpPr>
        <p:spPr>
          <a:xfrm rot="10800000" flipH="1">
            <a:off x="3248050" y="3767650"/>
            <a:ext cx="1011600" cy="1299300"/>
          </a:xfrm>
          <a:prstGeom prst="straightConnector1">
            <a:avLst/>
          </a:prstGeom>
          <a:noFill/>
          <a:ln w="19050" cap="flat" cmpd="sng">
            <a:solidFill>
              <a:schemeClr val="dk2"/>
            </a:solidFill>
            <a:prstDash val="solid"/>
            <a:round/>
            <a:headEnd type="none" w="med" len="med"/>
            <a:tailEnd type="none" w="med" len="med"/>
          </a:ln>
        </p:spPr>
      </p:cxnSp>
      <p:cxnSp>
        <p:nvCxnSpPr>
          <p:cNvPr id="1336" name="Google Shape;1336;p94"/>
          <p:cNvCxnSpPr/>
          <p:nvPr/>
        </p:nvCxnSpPr>
        <p:spPr>
          <a:xfrm rot="10800000">
            <a:off x="4872050" y="3767650"/>
            <a:ext cx="983700" cy="1299300"/>
          </a:xfrm>
          <a:prstGeom prst="straightConnector1">
            <a:avLst/>
          </a:prstGeom>
          <a:noFill/>
          <a:ln w="19050" cap="flat" cmpd="sng">
            <a:solidFill>
              <a:schemeClr val="dk2"/>
            </a:solidFill>
            <a:prstDash val="solid"/>
            <a:round/>
            <a:headEnd type="none" w="med" len="med"/>
            <a:tailEnd type="none" w="med" len="med"/>
          </a:ln>
        </p:spPr>
      </p:cxnSp>
      <p:sp>
        <p:nvSpPr>
          <p:cNvPr id="1337" name="Google Shape;1337;p94"/>
          <p:cNvSpPr txBox="1"/>
          <p:nvPr/>
        </p:nvSpPr>
        <p:spPr>
          <a:xfrm>
            <a:off x="8519200" y="5329775"/>
            <a:ext cx="2793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Sub-entry size = 5</a:t>
            </a:r>
            <a:endParaRPr sz="2400" b="1">
              <a:solidFill>
                <a:schemeClr val="dk2"/>
              </a:solidFill>
              <a:latin typeface="Proxima Nova"/>
              <a:ea typeface="Proxima Nova"/>
              <a:cs typeface="Proxima Nova"/>
              <a:sym typeface="Proxima Nova"/>
            </a:endParaRPr>
          </a:p>
        </p:txBody>
      </p:sp>
      <p:cxnSp>
        <p:nvCxnSpPr>
          <p:cNvPr id="1338" name="Google Shape;1338;p94"/>
          <p:cNvCxnSpPr/>
          <p:nvPr/>
        </p:nvCxnSpPr>
        <p:spPr>
          <a:xfrm>
            <a:off x="6106300" y="5336050"/>
            <a:ext cx="2412900" cy="204300"/>
          </a:xfrm>
          <a:prstGeom prst="straightConnector1">
            <a:avLst/>
          </a:prstGeom>
          <a:noFill/>
          <a:ln w="19050" cap="flat" cmpd="sng">
            <a:solidFill>
              <a:schemeClr val="dk2"/>
            </a:solidFill>
            <a:prstDash val="solid"/>
            <a:round/>
            <a:headEnd type="triangl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68"/>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A Stream on the Filesystem</a:t>
            </a:r>
            <a:endParaRPr/>
          </a:p>
        </p:txBody>
      </p:sp>
      <p:sp>
        <p:nvSpPr>
          <p:cNvPr id="758" name="Google Shape;758;p68"/>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pSp>
        <p:nvGrpSpPr>
          <p:cNvPr id="759" name="Google Shape;759;p68"/>
          <p:cNvGrpSpPr/>
          <p:nvPr/>
        </p:nvGrpSpPr>
        <p:grpSpPr>
          <a:xfrm>
            <a:off x="2137975" y="1530263"/>
            <a:ext cx="940450" cy="810093"/>
            <a:chOff x="2129325" y="2465725"/>
            <a:chExt cx="940450" cy="810093"/>
          </a:xfrm>
        </p:grpSpPr>
        <p:sp>
          <p:nvSpPr>
            <p:cNvPr id="760" name="Google Shape;760;p68"/>
            <p:cNvSpPr/>
            <p:nvPr/>
          </p:nvSpPr>
          <p:spPr>
            <a:xfrm>
              <a:off x="2129325" y="2465725"/>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761" name="Google Shape;761;p68"/>
            <p:cNvSpPr/>
            <p:nvPr/>
          </p:nvSpPr>
          <p:spPr>
            <a:xfrm>
              <a:off x="2137975" y="2908018"/>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grpSp>
        <p:nvGrpSpPr>
          <p:cNvPr id="762" name="Google Shape;762;p68"/>
          <p:cNvGrpSpPr/>
          <p:nvPr/>
        </p:nvGrpSpPr>
        <p:grpSpPr>
          <a:xfrm>
            <a:off x="2133650" y="2684569"/>
            <a:ext cx="940450" cy="810093"/>
            <a:chOff x="2133650" y="3533300"/>
            <a:chExt cx="940450" cy="810093"/>
          </a:xfrm>
        </p:grpSpPr>
        <p:sp>
          <p:nvSpPr>
            <p:cNvPr id="763" name="Google Shape;763;p68"/>
            <p:cNvSpPr/>
            <p:nvPr/>
          </p:nvSpPr>
          <p:spPr>
            <a:xfrm>
              <a:off x="2133650" y="3533300"/>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764" name="Google Shape;764;p68"/>
            <p:cNvSpPr/>
            <p:nvPr/>
          </p:nvSpPr>
          <p:spPr>
            <a:xfrm>
              <a:off x="2142300" y="3975593"/>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grpSp>
        <p:nvGrpSpPr>
          <p:cNvPr id="765" name="Google Shape;765;p68"/>
          <p:cNvGrpSpPr/>
          <p:nvPr/>
        </p:nvGrpSpPr>
        <p:grpSpPr>
          <a:xfrm>
            <a:off x="2137975" y="3838875"/>
            <a:ext cx="940450" cy="810093"/>
            <a:chOff x="2137975" y="4600875"/>
            <a:chExt cx="940450" cy="810093"/>
          </a:xfrm>
        </p:grpSpPr>
        <p:sp>
          <p:nvSpPr>
            <p:cNvPr id="766" name="Google Shape;766;p68"/>
            <p:cNvSpPr/>
            <p:nvPr/>
          </p:nvSpPr>
          <p:spPr>
            <a:xfrm>
              <a:off x="2137975" y="4600875"/>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767" name="Google Shape;767;p68"/>
            <p:cNvSpPr/>
            <p:nvPr/>
          </p:nvSpPr>
          <p:spPr>
            <a:xfrm>
              <a:off x="2146625" y="5043168"/>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95"/>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Sub-Entry Batching: Chunk</a:t>
            </a:r>
            <a:endParaRPr/>
          </a:p>
        </p:txBody>
      </p:sp>
      <p:sp>
        <p:nvSpPr>
          <p:cNvPr id="1345" name="Google Shape;1345;p95"/>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346" name="Google Shape;1346;p95"/>
          <p:cNvSpPr/>
          <p:nvPr/>
        </p:nvSpPr>
        <p:spPr>
          <a:xfrm>
            <a:off x="4493925" y="2449950"/>
            <a:ext cx="931800" cy="3411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Header</a:t>
            </a:r>
            <a:endParaRPr sz="900" b="1">
              <a:solidFill>
                <a:schemeClr val="dk2"/>
              </a:solidFill>
            </a:endParaRPr>
          </a:p>
        </p:txBody>
      </p:sp>
      <p:sp>
        <p:nvSpPr>
          <p:cNvPr id="1347" name="Google Shape;1347;p95"/>
          <p:cNvSpPr/>
          <p:nvPr/>
        </p:nvSpPr>
        <p:spPr>
          <a:xfrm>
            <a:off x="4493925" y="2791199"/>
            <a:ext cx="931800" cy="7776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900" b="1">
              <a:solidFill>
                <a:schemeClr val="dk2"/>
              </a:solidFill>
            </a:endParaRPr>
          </a:p>
        </p:txBody>
      </p:sp>
      <p:sp>
        <p:nvSpPr>
          <p:cNvPr id="1348" name="Google Shape;1348;p95"/>
          <p:cNvSpPr/>
          <p:nvPr/>
        </p:nvSpPr>
        <p:spPr>
          <a:xfrm>
            <a:off x="4493925" y="3568896"/>
            <a:ext cx="931800" cy="7776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dk2"/>
              </a:solidFill>
            </a:endParaRPr>
          </a:p>
        </p:txBody>
      </p:sp>
      <p:sp>
        <p:nvSpPr>
          <p:cNvPr id="1349" name="Google Shape;1349;p95"/>
          <p:cNvSpPr/>
          <p:nvPr/>
        </p:nvSpPr>
        <p:spPr>
          <a:xfrm>
            <a:off x="4493925" y="4346593"/>
            <a:ext cx="931800" cy="7776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Message</a:t>
            </a:r>
            <a:endParaRPr sz="900" b="1">
              <a:solidFill>
                <a:schemeClr val="dk2"/>
              </a:solidFill>
            </a:endParaRPr>
          </a:p>
        </p:txBody>
      </p:sp>
      <p:sp>
        <p:nvSpPr>
          <p:cNvPr id="1350" name="Google Shape;1350;p95"/>
          <p:cNvSpPr/>
          <p:nvPr/>
        </p:nvSpPr>
        <p:spPr>
          <a:xfrm>
            <a:off x="4493925" y="5124290"/>
            <a:ext cx="931800" cy="7776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900" b="1">
              <a:solidFill>
                <a:schemeClr val="dk2"/>
              </a:solidFill>
            </a:endParaRPr>
          </a:p>
        </p:txBody>
      </p:sp>
      <p:sp>
        <p:nvSpPr>
          <p:cNvPr id="1351" name="Google Shape;1351;p95"/>
          <p:cNvSpPr/>
          <p:nvPr/>
        </p:nvSpPr>
        <p:spPr>
          <a:xfrm>
            <a:off x="4500525" y="5901977"/>
            <a:ext cx="931800" cy="2703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Trailer</a:t>
            </a:r>
            <a:endParaRPr sz="900" b="1">
              <a:solidFill>
                <a:schemeClr val="dk2"/>
              </a:solidFill>
            </a:endParaRPr>
          </a:p>
        </p:txBody>
      </p:sp>
      <p:sp>
        <p:nvSpPr>
          <p:cNvPr id="1352" name="Google Shape;1352;p95"/>
          <p:cNvSpPr txBox="1"/>
          <p:nvPr/>
        </p:nvSpPr>
        <p:spPr>
          <a:xfrm>
            <a:off x="3718425" y="1936100"/>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Chunk</a:t>
            </a:r>
            <a:endParaRPr sz="2400" b="1">
              <a:solidFill>
                <a:schemeClr val="dk2"/>
              </a:solidFill>
              <a:latin typeface="Proxima Nova"/>
              <a:ea typeface="Proxima Nova"/>
              <a:cs typeface="Proxima Nova"/>
              <a:sym typeface="Proxima Nova"/>
            </a:endParaRPr>
          </a:p>
        </p:txBody>
      </p:sp>
      <p:sp>
        <p:nvSpPr>
          <p:cNvPr id="1353" name="Google Shape;1353;p95"/>
          <p:cNvSpPr/>
          <p:nvPr/>
        </p:nvSpPr>
        <p:spPr>
          <a:xfrm>
            <a:off x="4704525" y="2854175"/>
            <a:ext cx="523800" cy="217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chemeClr val="dk2"/>
                </a:solidFill>
              </a:rPr>
              <a:t>MSG</a:t>
            </a:r>
            <a:endParaRPr sz="500" b="1">
              <a:solidFill>
                <a:schemeClr val="dk2"/>
              </a:solidFill>
            </a:endParaRPr>
          </a:p>
        </p:txBody>
      </p:sp>
      <p:sp>
        <p:nvSpPr>
          <p:cNvPr id="1354" name="Google Shape;1354;p95"/>
          <p:cNvSpPr/>
          <p:nvPr/>
        </p:nvSpPr>
        <p:spPr>
          <a:xfrm>
            <a:off x="4704525" y="3071382"/>
            <a:ext cx="523800" cy="217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chemeClr val="dk2"/>
                </a:solidFill>
              </a:rPr>
              <a:t>MSG</a:t>
            </a:r>
            <a:endParaRPr sz="500" b="1">
              <a:solidFill>
                <a:schemeClr val="dk2"/>
              </a:solidFill>
            </a:endParaRPr>
          </a:p>
        </p:txBody>
      </p:sp>
      <p:sp>
        <p:nvSpPr>
          <p:cNvPr id="1355" name="Google Shape;1355;p95"/>
          <p:cNvSpPr/>
          <p:nvPr/>
        </p:nvSpPr>
        <p:spPr>
          <a:xfrm>
            <a:off x="4704525" y="3288577"/>
            <a:ext cx="523800" cy="217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chemeClr val="dk2"/>
                </a:solidFill>
              </a:rPr>
              <a:t>MSG</a:t>
            </a:r>
            <a:endParaRPr sz="500" b="1">
              <a:solidFill>
                <a:schemeClr val="dk2"/>
              </a:solidFill>
            </a:endParaRPr>
          </a:p>
        </p:txBody>
      </p:sp>
      <p:sp>
        <p:nvSpPr>
          <p:cNvPr id="1356" name="Google Shape;1356;p95"/>
          <p:cNvSpPr/>
          <p:nvPr/>
        </p:nvSpPr>
        <p:spPr>
          <a:xfrm>
            <a:off x="4704525" y="3631900"/>
            <a:ext cx="523800" cy="217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chemeClr val="dk2"/>
                </a:solidFill>
              </a:rPr>
              <a:t>MSG</a:t>
            </a:r>
            <a:endParaRPr sz="500" b="1">
              <a:solidFill>
                <a:schemeClr val="dk2"/>
              </a:solidFill>
            </a:endParaRPr>
          </a:p>
        </p:txBody>
      </p:sp>
      <p:sp>
        <p:nvSpPr>
          <p:cNvPr id="1357" name="Google Shape;1357;p95"/>
          <p:cNvSpPr/>
          <p:nvPr/>
        </p:nvSpPr>
        <p:spPr>
          <a:xfrm>
            <a:off x="4704525" y="3849107"/>
            <a:ext cx="523800" cy="217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chemeClr val="dk2"/>
                </a:solidFill>
              </a:rPr>
              <a:t>MSG</a:t>
            </a:r>
            <a:endParaRPr sz="500" b="1">
              <a:solidFill>
                <a:schemeClr val="dk2"/>
              </a:solidFill>
            </a:endParaRPr>
          </a:p>
        </p:txBody>
      </p:sp>
      <p:sp>
        <p:nvSpPr>
          <p:cNvPr id="1358" name="Google Shape;1358;p95"/>
          <p:cNvSpPr/>
          <p:nvPr/>
        </p:nvSpPr>
        <p:spPr>
          <a:xfrm>
            <a:off x="4704525" y="4066302"/>
            <a:ext cx="523800" cy="217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chemeClr val="dk2"/>
                </a:solidFill>
              </a:rPr>
              <a:t>MSG</a:t>
            </a:r>
            <a:endParaRPr sz="500" b="1">
              <a:solidFill>
                <a:schemeClr val="dk2"/>
              </a:solidFill>
            </a:endParaRPr>
          </a:p>
        </p:txBody>
      </p:sp>
      <p:sp>
        <p:nvSpPr>
          <p:cNvPr id="1359" name="Google Shape;1359;p95"/>
          <p:cNvSpPr/>
          <p:nvPr/>
        </p:nvSpPr>
        <p:spPr>
          <a:xfrm>
            <a:off x="4704525" y="5187288"/>
            <a:ext cx="523800" cy="217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chemeClr val="dk2"/>
                </a:solidFill>
              </a:rPr>
              <a:t>MSG</a:t>
            </a:r>
            <a:endParaRPr sz="500" b="1">
              <a:solidFill>
                <a:schemeClr val="dk2"/>
              </a:solidFill>
            </a:endParaRPr>
          </a:p>
        </p:txBody>
      </p:sp>
      <p:sp>
        <p:nvSpPr>
          <p:cNvPr id="1360" name="Google Shape;1360;p95"/>
          <p:cNvSpPr/>
          <p:nvPr/>
        </p:nvSpPr>
        <p:spPr>
          <a:xfrm>
            <a:off x="4704525" y="5404495"/>
            <a:ext cx="523800" cy="217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chemeClr val="dk2"/>
                </a:solidFill>
              </a:rPr>
              <a:t>MSG</a:t>
            </a:r>
            <a:endParaRPr sz="500" b="1">
              <a:solidFill>
                <a:schemeClr val="dk2"/>
              </a:solidFill>
            </a:endParaRPr>
          </a:p>
        </p:txBody>
      </p:sp>
      <p:sp>
        <p:nvSpPr>
          <p:cNvPr id="1361" name="Google Shape;1361;p95"/>
          <p:cNvSpPr/>
          <p:nvPr/>
        </p:nvSpPr>
        <p:spPr>
          <a:xfrm>
            <a:off x="4704525" y="5621689"/>
            <a:ext cx="523800" cy="2172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chemeClr val="dk2"/>
                </a:solidFill>
              </a:rPr>
              <a:t>MSG</a:t>
            </a:r>
            <a:endParaRPr sz="500" b="1">
              <a:solidFill>
                <a:schemeClr val="dk2"/>
              </a:solidFill>
            </a:endParaRPr>
          </a:p>
        </p:txBody>
      </p:sp>
      <p:sp>
        <p:nvSpPr>
          <p:cNvPr id="1362" name="Google Shape;1362;p95"/>
          <p:cNvSpPr txBox="1"/>
          <p:nvPr/>
        </p:nvSpPr>
        <p:spPr>
          <a:xfrm>
            <a:off x="6685800" y="4535300"/>
            <a:ext cx="227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1-message entry</a:t>
            </a:r>
            <a:endParaRPr sz="2400" b="1">
              <a:solidFill>
                <a:schemeClr val="dk2"/>
              </a:solidFill>
              <a:latin typeface="Proxima Nova"/>
              <a:ea typeface="Proxima Nova"/>
              <a:cs typeface="Proxima Nova"/>
              <a:sym typeface="Proxima Nova"/>
            </a:endParaRPr>
          </a:p>
        </p:txBody>
      </p:sp>
      <p:cxnSp>
        <p:nvCxnSpPr>
          <p:cNvPr id="1363" name="Google Shape;1363;p95"/>
          <p:cNvCxnSpPr/>
          <p:nvPr/>
        </p:nvCxnSpPr>
        <p:spPr>
          <a:xfrm rot="10800000">
            <a:off x="2894175" y="3212775"/>
            <a:ext cx="1272600" cy="0"/>
          </a:xfrm>
          <a:prstGeom prst="straightConnector1">
            <a:avLst/>
          </a:prstGeom>
          <a:noFill/>
          <a:ln w="19050" cap="flat" cmpd="sng">
            <a:solidFill>
              <a:schemeClr val="dk2"/>
            </a:solidFill>
            <a:prstDash val="solid"/>
            <a:round/>
            <a:headEnd type="triangle" w="med" len="med"/>
            <a:tailEnd type="none" w="med" len="med"/>
          </a:ln>
        </p:spPr>
      </p:cxnSp>
      <p:cxnSp>
        <p:nvCxnSpPr>
          <p:cNvPr id="1364" name="Google Shape;1364;p95"/>
          <p:cNvCxnSpPr/>
          <p:nvPr/>
        </p:nvCxnSpPr>
        <p:spPr>
          <a:xfrm rot="10800000">
            <a:off x="2894175" y="3351325"/>
            <a:ext cx="1272600" cy="555600"/>
          </a:xfrm>
          <a:prstGeom prst="straightConnector1">
            <a:avLst/>
          </a:prstGeom>
          <a:noFill/>
          <a:ln w="19050" cap="flat" cmpd="sng">
            <a:solidFill>
              <a:schemeClr val="dk2"/>
            </a:solidFill>
            <a:prstDash val="solid"/>
            <a:round/>
            <a:headEnd type="triangle" w="med" len="med"/>
            <a:tailEnd type="none" w="med" len="med"/>
          </a:ln>
        </p:spPr>
      </p:cxnSp>
      <p:cxnSp>
        <p:nvCxnSpPr>
          <p:cNvPr id="1365" name="Google Shape;1365;p95"/>
          <p:cNvCxnSpPr/>
          <p:nvPr/>
        </p:nvCxnSpPr>
        <p:spPr>
          <a:xfrm rot="10800000">
            <a:off x="2894200" y="3510775"/>
            <a:ext cx="1263300" cy="1166400"/>
          </a:xfrm>
          <a:prstGeom prst="straightConnector1">
            <a:avLst/>
          </a:prstGeom>
          <a:noFill/>
          <a:ln w="19050" cap="flat" cmpd="sng">
            <a:solidFill>
              <a:schemeClr val="dk2"/>
            </a:solidFill>
            <a:prstDash val="solid"/>
            <a:round/>
            <a:headEnd type="triangle" w="med" len="med"/>
            <a:tailEnd type="none" w="med" len="med"/>
          </a:ln>
        </p:spPr>
      </p:cxnSp>
      <p:cxnSp>
        <p:nvCxnSpPr>
          <p:cNvPr id="1366" name="Google Shape;1366;p95"/>
          <p:cNvCxnSpPr/>
          <p:nvPr/>
        </p:nvCxnSpPr>
        <p:spPr>
          <a:xfrm rot="10800000">
            <a:off x="2898975" y="3721175"/>
            <a:ext cx="1267800" cy="1754100"/>
          </a:xfrm>
          <a:prstGeom prst="straightConnector1">
            <a:avLst/>
          </a:prstGeom>
          <a:noFill/>
          <a:ln w="19050" cap="flat" cmpd="sng">
            <a:solidFill>
              <a:schemeClr val="dk2"/>
            </a:solidFill>
            <a:prstDash val="solid"/>
            <a:round/>
            <a:headEnd type="triangle" w="med" len="med"/>
            <a:tailEnd type="none" w="med" len="med"/>
          </a:ln>
        </p:spPr>
      </p:cxnSp>
      <p:cxnSp>
        <p:nvCxnSpPr>
          <p:cNvPr id="1367" name="Google Shape;1367;p95"/>
          <p:cNvCxnSpPr/>
          <p:nvPr/>
        </p:nvCxnSpPr>
        <p:spPr>
          <a:xfrm>
            <a:off x="5752875" y="4735400"/>
            <a:ext cx="1272600" cy="0"/>
          </a:xfrm>
          <a:prstGeom prst="straightConnector1">
            <a:avLst/>
          </a:prstGeom>
          <a:noFill/>
          <a:ln w="19050" cap="flat" cmpd="sng">
            <a:solidFill>
              <a:schemeClr val="dk2"/>
            </a:solidFill>
            <a:prstDash val="solid"/>
            <a:round/>
            <a:headEnd type="triangle" w="med" len="med"/>
            <a:tailEnd type="none" w="med" len="med"/>
          </a:ln>
        </p:spPr>
      </p:cxnSp>
      <p:sp>
        <p:nvSpPr>
          <p:cNvPr id="1368" name="Google Shape;1368;p95"/>
          <p:cNvSpPr txBox="1"/>
          <p:nvPr/>
        </p:nvSpPr>
        <p:spPr>
          <a:xfrm>
            <a:off x="1007400" y="3343075"/>
            <a:ext cx="227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Chunk</a:t>
            </a:r>
            <a:endParaRPr sz="2400" b="1">
              <a:solidFill>
                <a:schemeClr val="dk2"/>
              </a:solidFill>
              <a:latin typeface="Proxima Nova"/>
              <a:ea typeface="Proxima Nova"/>
              <a:cs typeface="Proxima Nova"/>
              <a:sym typeface="Proxima Nova"/>
            </a:endParaRPr>
          </a:p>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entries</a:t>
            </a:r>
            <a:endParaRPr sz="2400" b="1">
              <a:solidFill>
                <a:schemeClr val="dk2"/>
              </a:solidFill>
              <a:latin typeface="Proxima Nova"/>
              <a:ea typeface="Proxima Nova"/>
              <a:cs typeface="Proxima Nova"/>
              <a:sym typeface="Proxima Nova"/>
            </a:endParaRPr>
          </a:p>
        </p:txBody>
      </p:sp>
      <p:sp>
        <p:nvSpPr>
          <p:cNvPr id="1369" name="Google Shape;1369;p95"/>
          <p:cNvSpPr txBox="1"/>
          <p:nvPr/>
        </p:nvSpPr>
        <p:spPr>
          <a:xfrm>
            <a:off x="6685800" y="3012675"/>
            <a:ext cx="227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Entry with sub-entries</a:t>
            </a:r>
            <a:endParaRPr sz="2400" b="1">
              <a:solidFill>
                <a:schemeClr val="dk2"/>
              </a:solidFill>
              <a:latin typeface="Proxima Nova"/>
              <a:ea typeface="Proxima Nova"/>
              <a:cs typeface="Proxima Nova"/>
              <a:sym typeface="Proxima Nova"/>
            </a:endParaRPr>
          </a:p>
        </p:txBody>
      </p:sp>
      <p:cxnSp>
        <p:nvCxnSpPr>
          <p:cNvPr id="1370" name="Google Shape;1370;p95"/>
          <p:cNvCxnSpPr/>
          <p:nvPr/>
        </p:nvCxnSpPr>
        <p:spPr>
          <a:xfrm>
            <a:off x="5752875" y="3212775"/>
            <a:ext cx="1272600" cy="0"/>
          </a:xfrm>
          <a:prstGeom prst="straightConnector1">
            <a:avLst/>
          </a:prstGeom>
          <a:noFill/>
          <a:ln w="19050" cap="flat" cmpd="sng">
            <a:solidFill>
              <a:schemeClr val="dk2"/>
            </a:solidFill>
            <a:prstDash val="solid"/>
            <a:round/>
            <a:headEnd type="triangl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96"/>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Sub-Entry Batching: Publishing Sequence</a:t>
            </a:r>
            <a:endParaRPr/>
          </a:p>
        </p:txBody>
      </p:sp>
      <p:sp>
        <p:nvSpPr>
          <p:cNvPr id="1377" name="Google Shape;1377;p96"/>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(What the stream Java client does)</a:t>
            </a:r>
            <a:endParaRPr/>
          </a:p>
        </p:txBody>
      </p:sp>
      <p:sp>
        <p:nvSpPr>
          <p:cNvPr id="1378" name="Google Shape;1378;p96"/>
          <p:cNvSpPr txBox="1"/>
          <p:nvPr/>
        </p:nvSpPr>
        <p:spPr>
          <a:xfrm>
            <a:off x="4832775" y="1781100"/>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Publish Frame</a:t>
            </a:r>
            <a:endParaRPr sz="2400" b="1">
              <a:solidFill>
                <a:schemeClr val="dk2"/>
              </a:solidFill>
              <a:latin typeface="Proxima Nova"/>
              <a:ea typeface="Proxima Nova"/>
              <a:cs typeface="Proxima Nova"/>
              <a:sym typeface="Proxima Nova"/>
            </a:endParaRPr>
          </a:p>
        </p:txBody>
      </p:sp>
      <p:sp>
        <p:nvSpPr>
          <p:cNvPr id="1379" name="Google Shape;1379;p96"/>
          <p:cNvSpPr/>
          <p:nvPr/>
        </p:nvSpPr>
        <p:spPr>
          <a:xfrm>
            <a:off x="2624178"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1</a:t>
            </a:r>
            <a:endParaRPr sz="700" b="1">
              <a:solidFill>
                <a:schemeClr val="dk2"/>
              </a:solidFill>
            </a:endParaRPr>
          </a:p>
        </p:txBody>
      </p:sp>
      <p:sp>
        <p:nvSpPr>
          <p:cNvPr id="1380" name="Google Shape;1380;p96"/>
          <p:cNvSpPr/>
          <p:nvPr/>
        </p:nvSpPr>
        <p:spPr>
          <a:xfrm>
            <a:off x="3292991"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2</a:t>
            </a:r>
            <a:endParaRPr sz="700" b="1">
              <a:solidFill>
                <a:schemeClr val="dk2"/>
              </a:solidFill>
            </a:endParaRPr>
          </a:p>
        </p:txBody>
      </p:sp>
      <p:sp>
        <p:nvSpPr>
          <p:cNvPr id="1381" name="Google Shape;1381;p96"/>
          <p:cNvSpPr/>
          <p:nvPr/>
        </p:nvSpPr>
        <p:spPr>
          <a:xfrm>
            <a:off x="3961805"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3</a:t>
            </a:r>
            <a:endParaRPr sz="700" b="1">
              <a:solidFill>
                <a:schemeClr val="dk2"/>
              </a:solidFill>
            </a:endParaRPr>
          </a:p>
        </p:txBody>
      </p:sp>
      <p:sp>
        <p:nvSpPr>
          <p:cNvPr id="1382" name="Google Shape;1382;p96"/>
          <p:cNvSpPr/>
          <p:nvPr/>
        </p:nvSpPr>
        <p:spPr>
          <a:xfrm>
            <a:off x="4630619"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4</a:t>
            </a:r>
            <a:endParaRPr sz="700" b="1">
              <a:solidFill>
                <a:schemeClr val="dk2"/>
              </a:solidFill>
            </a:endParaRPr>
          </a:p>
        </p:txBody>
      </p:sp>
      <p:sp>
        <p:nvSpPr>
          <p:cNvPr id="1383" name="Google Shape;1383;p96"/>
          <p:cNvSpPr/>
          <p:nvPr/>
        </p:nvSpPr>
        <p:spPr>
          <a:xfrm>
            <a:off x="5299433"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5</a:t>
            </a:r>
            <a:endParaRPr sz="700" b="1">
              <a:solidFill>
                <a:schemeClr val="dk2"/>
              </a:solidFill>
            </a:endParaRPr>
          </a:p>
        </p:txBody>
      </p:sp>
      <p:sp>
        <p:nvSpPr>
          <p:cNvPr id="1384" name="Google Shape;1384;p96"/>
          <p:cNvSpPr/>
          <p:nvPr/>
        </p:nvSpPr>
        <p:spPr>
          <a:xfrm>
            <a:off x="1955375"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5</a:t>
            </a:r>
            <a:endParaRPr sz="700" b="1">
              <a:solidFill>
                <a:schemeClr val="dk2"/>
              </a:solidFill>
            </a:endParaRPr>
          </a:p>
        </p:txBody>
      </p:sp>
      <p:sp>
        <p:nvSpPr>
          <p:cNvPr id="1385" name="Google Shape;1385;p96"/>
          <p:cNvSpPr/>
          <p:nvPr/>
        </p:nvSpPr>
        <p:spPr>
          <a:xfrm>
            <a:off x="6637079"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6</a:t>
            </a:r>
            <a:endParaRPr sz="700" b="1">
              <a:solidFill>
                <a:schemeClr val="dk2"/>
              </a:solidFill>
            </a:endParaRPr>
          </a:p>
        </p:txBody>
      </p:sp>
      <p:sp>
        <p:nvSpPr>
          <p:cNvPr id="1386" name="Google Shape;1386;p96"/>
          <p:cNvSpPr/>
          <p:nvPr/>
        </p:nvSpPr>
        <p:spPr>
          <a:xfrm>
            <a:off x="7305892"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7</a:t>
            </a:r>
            <a:endParaRPr sz="700" b="1">
              <a:solidFill>
                <a:schemeClr val="dk2"/>
              </a:solidFill>
            </a:endParaRPr>
          </a:p>
        </p:txBody>
      </p:sp>
      <p:sp>
        <p:nvSpPr>
          <p:cNvPr id="1387" name="Google Shape;1387;p96"/>
          <p:cNvSpPr/>
          <p:nvPr/>
        </p:nvSpPr>
        <p:spPr>
          <a:xfrm>
            <a:off x="7974706"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8</a:t>
            </a:r>
            <a:endParaRPr sz="700" b="1">
              <a:solidFill>
                <a:schemeClr val="dk2"/>
              </a:solidFill>
            </a:endParaRPr>
          </a:p>
        </p:txBody>
      </p:sp>
      <p:sp>
        <p:nvSpPr>
          <p:cNvPr id="1388" name="Google Shape;1388;p96"/>
          <p:cNvSpPr/>
          <p:nvPr/>
        </p:nvSpPr>
        <p:spPr>
          <a:xfrm>
            <a:off x="8643520"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9</a:t>
            </a:r>
            <a:endParaRPr sz="700" b="1">
              <a:solidFill>
                <a:schemeClr val="dk2"/>
              </a:solidFill>
            </a:endParaRPr>
          </a:p>
        </p:txBody>
      </p:sp>
      <p:sp>
        <p:nvSpPr>
          <p:cNvPr id="1389" name="Google Shape;1389;p96"/>
          <p:cNvSpPr/>
          <p:nvPr/>
        </p:nvSpPr>
        <p:spPr>
          <a:xfrm>
            <a:off x="9312334"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10</a:t>
            </a:r>
            <a:endParaRPr sz="700" b="1">
              <a:solidFill>
                <a:schemeClr val="dk2"/>
              </a:solidFill>
            </a:endParaRPr>
          </a:p>
        </p:txBody>
      </p:sp>
      <p:sp>
        <p:nvSpPr>
          <p:cNvPr id="1390" name="Google Shape;1390;p96"/>
          <p:cNvSpPr/>
          <p:nvPr/>
        </p:nvSpPr>
        <p:spPr>
          <a:xfrm>
            <a:off x="5968276"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10</a:t>
            </a:r>
            <a:endParaRPr sz="700" b="1">
              <a:solidFill>
                <a:schemeClr val="dk2"/>
              </a:solidFill>
            </a:endParaRPr>
          </a:p>
        </p:txBody>
      </p:sp>
      <p:sp>
        <p:nvSpPr>
          <p:cNvPr id="1391" name="Google Shape;1391;p96"/>
          <p:cNvSpPr txBox="1"/>
          <p:nvPr/>
        </p:nvSpPr>
        <p:spPr>
          <a:xfrm>
            <a:off x="841425" y="4665925"/>
            <a:ext cx="227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Publishing Sequence</a:t>
            </a:r>
            <a:endParaRPr sz="2400" b="1">
              <a:solidFill>
                <a:schemeClr val="dk2"/>
              </a:solidFill>
              <a:latin typeface="Proxima Nova"/>
              <a:ea typeface="Proxima Nova"/>
              <a:cs typeface="Proxima Nova"/>
              <a:sym typeface="Proxima Nova"/>
            </a:endParaRPr>
          </a:p>
        </p:txBody>
      </p:sp>
      <p:cxnSp>
        <p:nvCxnSpPr>
          <p:cNvPr id="1392" name="Google Shape;1392;p96"/>
          <p:cNvCxnSpPr/>
          <p:nvPr/>
        </p:nvCxnSpPr>
        <p:spPr>
          <a:xfrm flipH="1">
            <a:off x="2004450" y="3190400"/>
            <a:ext cx="306300" cy="1234200"/>
          </a:xfrm>
          <a:prstGeom prst="straightConnector1">
            <a:avLst/>
          </a:prstGeom>
          <a:noFill/>
          <a:ln w="19050" cap="flat" cmpd="sng">
            <a:solidFill>
              <a:schemeClr val="dk2"/>
            </a:solidFill>
            <a:prstDash val="solid"/>
            <a:round/>
            <a:headEnd type="triangle" w="med" len="med"/>
            <a:tailEnd type="none" w="med" len="med"/>
          </a:ln>
        </p:spPr>
      </p:cxnSp>
      <p:sp>
        <p:nvSpPr>
          <p:cNvPr id="1393" name="Google Shape;1393;p96"/>
          <p:cNvSpPr txBox="1"/>
          <p:nvPr/>
        </p:nvSpPr>
        <p:spPr>
          <a:xfrm>
            <a:off x="2822625" y="4818325"/>
            <a:ext cx="227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Sub-entries</a:t>
            </a:r>
            <a:endParaRPr sz="2400" b="1">
              <a:solidFill>
                <a:schemeClr val="dk2"/>
              </a:solidFill>
              <a:latin typeface="Proxima Nova"/>
              <a:ea typeface="Proxima Nova"/>
              <a:cs typeface="Proxima Nova"/>
              <a:sym typeface="Proxima Nova"/>
            </a:endParaRPr>
          </a:p>
        </p:txBody>
      </p:sp>
      <p:cxnSp>
        <p:nvCxnSpPr>
          <p:cNvPr id="1394" name="Google Shape;1394;p96"/>
          <p:cNvCxnSpPr/>
          <p:nvPr/>
        </p:nvCxnSpPr>
        <p:spPr>
          <a:xfrm flipH="1">
            <a:off x="3985650" y="3342800"/>
            <a:ext cx="306300" cy="1234200"/>
          </a:xfrm>
          <a:prstGeom prst="straightConnector1">
            <a:avLst/>
          </a:prstGeom>
          <a:noFill/>
          <a:ln w="19050" cap="flat" cmpd="sng">
            <a:solidFill>
              <a:schemeClr val="dk2"/>
            </a:solidFill>
            <a:prstDash val="solid"/>
            <a:round/>
            <a:headEnd type="triangle" w="med" len="med"/>
            <a:tailEnd type="none" w="med" len="med"/>
          </a:ln>
        </p:spPr>
      </p:cxnSp>
      <p:sp>
        <p:nvSpPr>
          <p:cNvPr id="1395" name="Google Shape;1395;p96"/>
          <p:cNvSpPr txBox="1"/>
          <p:nvPr/>
        </p:nvSpPr>
        <p:spPr>
          <a:xfrm>
            <a:off x="5337225" y="4742125"/>
            <a:ext cx="227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Publishing Sequence</a:t>
            </a:r>
            <a:endParaRPr sz="2400" b="1">
              <a:solidFill>
                <a:schemeClr val="dk2"/>
              </a:solidFill>
              <a:latin typeface="Proxima Nova"/>
              <a:ea typeface="Proxima Nova"/>
              <a:cs typeface="Proxima Nova"/>
              <a:sym typeface="Proxima Nova"/>
            </a:endParaRPr>
          </a:p>
        </p:txBody>
      </p:sp>
      <p:cxnSp>
        <p:nvCxnSpPr>
          <p:cNvPr id="1396" name="Google Shape;1396;p96"/>
          <p:cNvCxnSpPr/>
          <p:nvPr/>
        </p:nvCxnSpPr>
        <p:spPr>
          <a:xfrm>
            <a:off x="6349350" y="3266600"/>
            <a:ext cx="118800" cy="1150800"/>
          </a:xfrm>
          <a:prstGeom prst="straightConnector1">
            <a:avLst/>
          </a:prstGeom>
          <a:noFill/>
          <a:ln w="19050" cap="flat" cmpd="sng">
            <a:solidFill>
              <a:schemeClr val="dk2"/>
            </a:solidFill>
            <a:prstDash val="solid"/>
            <a:round/>
            <a:headEnd type="triangle" w="med" len="med"/>
            <a:tailEnd type="none" w="med" len="med"/>
          </a:ln>
        </p:spPr>
      </p:cxnSp>
      <p:sp>
        <p:nvSpPr>
          <p:cNvPr id="1397" name="Google Shape;1397;p96"/>
          <p:cNvSpPr txBox="1"/>
          <p:nvPr/>
        </p:nvSpPr>
        <p:spPr>
          <a:xfrm>
            <a:off x="8156625" y="4894525"/>
            <a:ext cx="227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Sub-entries</a:t>
            </a:r>
            <a:endParaRPr sz="2400" b="1">
              <a:solidFill>
                <a:schemeClr val="dk2"/>
              </a:solidFill>
              <a:latin typeface="Proxima Nova"/>
              <a:ea typeface="Proxima Nova"/>
              <a:cs typeface="Proxima Nova"/>
              <a:sym typeface="Proxima Nova"/>
            </a:endParaRPr>
          </a:p>
        </p:txBody>
      </p:sp>
      <p:cxnSp>
        <p:nvCxnSpPr>
          <p:cNvPr id="1398" name="Google Shape;1398;p96"/>
          <p:cNvCxnSpPr/>
          <p:nvPr/>
        </p:nvCxnSpPr>
        <p:spPr>
          <a:xfrm>
            <a:off x="8305700" y="3322275"/>
            <a:ext cx="881700" cy="1336500"/>
          </a:xfrm>
          <a:prstGeom prst="straightConnector1">
            <a:avLst/>
          </a:prstGeom>
          <a:noFill/>
          <a:ln w="19050" cap="flat" cmpd="sng">
            <a:solidFill>
              <a:schemeClr val="dk2"/>
            </a:solidFill>
            <a:prstDash val="solid"/>
            <a:round/>
            <a:headEnd type="triangl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97"/>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Sub-Entry Batching: Deduplication</a:t>
            </a:r>
            <a:endParaRPr/>
          </a:p>
        </p:txBody>
      </p:sp>
      <p:sp>
        <p:nvSpPr>
          <p:cNvPr id="1405" name="Google Shape;1405;p97"/>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06" name="Google Shape;1406;p97"/>
          <p:cNvSpPr txBox="1"/>
          <p:nvPr/>
        </p:nvSpPr>
        <p:spPr>
          <a:xfrm>
            <a:off x="4019163" y="1771825"/>
            <a:ext cx="415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Published and Confirmed</a:t>
            </a:r>
            <a:endParaRPr sz="2400" b="1">
              <a:solidFill>
                <a:schemeClr val="dk2"/>
              </a:solidFill>
              <a:latin typeface="Proxima Nova"/>
              <a:ea typeface="Proxima Nova"/>
              <a:cs typeface="Proxima Nova"/>
              <a:sym typeface="Proxima Nova"/>
            </a:endParaRPr>
          </a:p>
        </p:txBody>
      </p:sp>
      <p:sp>
        <p:nvSpPr>
          <p:cNvPr id="1407" name="Google Shape;1407;p97"/>
          <p:cNvSpPr/>
          <p:nvPr/>
        </p:nvSpPr>
        <p:spPr>
          <a:xfrm>
            <a:off x="4071978" y="26317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1</a:t>
            </a:r>
            <a:endParaRPr sz="700" b="1">
              <a:solidFill>
                <a:schemeClr val="dk2"/>
              </a:solidFill>
            </a:endParaRPr>
          </a:p>
        </p:txBody>
      </p:sp>
      <p:sp>
        <p:nvSpPr>
          <p:cNvPr id="1408" name="Google Shape;1408;p97"/>
          <p:cNvSpPr/>
          <p:nvPr/>
        </p:nvSpPr>
        <p:spPr>
          <a:xfrm>
            <a:off x="4740791" y="26317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2</a:t>
            </a:r>
            <a:endParaRPr sz="700" b="1">
              <a:solidFill>
                <a:schemeClr val="dk2"/>
              </a:solidFill>
            </a:endParaRPr>
          </a:p>
        </p:txBody>
      </p:sp>
      <p:sp>
        <p:nvSpPr>
          <p:cNvPr id="1409" name="Google Shape;1409;p97"/>
          <p:cNvSpPr/>
          <p:nvPr/>
        </p:nvSpPr>
        <p:spPr>
          <a:xfrm>
            <a:off x="5409605" y="26317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3</a:t>
            </a:r>
            <a:endParaRPr sz="700" b="1">
              <a:solidFill>
                <a:schemeClr val="dk2"/>
              </a:solidFill>
            </a:endParaRPr>
          </a:p>
        </p:txBody>
      </p:sp>
      <p:sp>
        <p:nvSpPr>
          <p:cNvPr id="1410" name="Google Shape;1410;p97"/>
          <p:cNvSpPr/>
          <p:nvPr/>
        </p:nvSpPr>
        <p:spPr>
          <a:xfrm>
            <a:off x="6078419" y="26317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6</a:t>
            </a:r>
            <a:endParaRPr sz="700" b="1">
              <a:solidFill>
                <a:schemeClr val="dk2"/>
              </a:solidFill>
            </a:endParaRPr>
          </a:p>
        </p:txBody>
      </p:sp>
      <p:sp>
        <p:nvSpPr>
          <p:cNvPr id="1411" name="Google Shape;1411;p97"/>
          <p:cNvSpPr/>
          <p:nvPr/>
        </p:nvSpPr>
        <p:spPr>
          <a:xfrm>
            <a:off x="6747233" y="26317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4</a:t>
            </a:r>
            <a:endParaRPr sz="700" b="1">
              <a:solidFill>
                <a:schemeClr val="dk2"/>
              </a:solidFill>
            </a:endParaRPr>
          </a:p>
        </p:txBody>
      </p:sp>
      <p:sp>
        <p:nvSpPr>
          <p:cNvPr id="1412" name="Google Shape;1412;p97"/>
          <p:cNvSpPr/>
          <p:nvPr/>
        </p:nvSpPr>
        <p:spPr>
          <a:xfrm>
            <a:off x="3403175" y="26317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3</a:t>
            </a:r>
            <a:endParaRPr sz="700" b="1">
              <a:solidFill>
                <a:schemeClr val="dk2"/>
              </a:solidFill>
            </a:endParaRPr>
          </a:p>
        </p:txBody>
      </p:sp>
      <p:sp>
        <p:nvSpPr>
          <p:cNvPr id="1413" name="Google Shape;1413;p97"/>
          <p:cNvSpPr/>
          <p:nvPr/>
        </p:nvSpPr>
        <p:spPr>
          <a:xfrm>
            <a:off x="8084879" y="26317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6</a:t>
            </a:r>
            <a:endParaRPr sz="700" b="1">
              <a:solidFill>
                <a:schemeClr val="dk2"/>
              </a:solidFill>
            </a:endParaRPr>
          </a:p>
        </p:txBody>
      </p:sp>
      <p:sp>
        <p:nvSpPr>
          <p:cNvPr id="1414" name="Google Shape;1414;p97"/>
          <p:cNvSpPr/>
          <p:nvPr/>
        </p:nvSpPr>
        <p:spPr>
          <a:xfrm>
            <a:off x="7416076" y="26317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5</a:t>
            </a:r>
            <a:endParaRPr sz="700" b="1">
              <a:solidFill>
                <a:schemeClr val="dk2"/>
              </a:solidFill>
            </a:endParaRPr>
          </a:p>
        </p:txBody>
      </p:sp>
      <p:sp>
        <p:nvSpPr>
          <p:cNvPr id="1415" name="Google Shape;1415;p97"/>
          <p:cNvSpPr txBox="1"/>
          <p:nvPr/>
        </p:nvSpPr>
        <p:spPr>
          <a:xfrm>
            <a:off x="4035363" y="3511125"/>
            <a:ext cx="415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Awkward re-publishing</a:t>
            </a:r>
            <a:endParaRPr sz="2400" b="1">
              <a:solidFill>
                <a:schemeClr val="dk2"/>
              </a:solidFill>
              <a:latin typeface="Proxima Nova"/>
              <a:ea typeface="Proxima Nova"/>
              <a:cs typeface="Proxima Nova"/>
              <a:sym typeface="Proxima Nova"/>
            </a:endParaRPr>
          </a:p>
        </p:txBody>
      </p:sp>
      <p:sp>
        <p:nvSpPr>
          <p:cNvPr id="1416" name="Google Shape;1416;p97"/>
          <p:cNvSpPr/>
          <p:nvPr/>
        </p:nvSpPr>
        <p:spPr>
          <a:xfrm>
            <a:off x="6094619" y="43710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7</a:t>
            </a:r>
            <a:endParaRPr sz="700" b="1">
              <a:solidFill>
                <a:schemeClr val="dk2"/>
              </a:solidFill>
            </a:endParaRPr>
          </a:p>
        </p:txBody>
      </p:sp>
      <p:sp>
        <p:nvSpPr>
          <p:cNvPr id="1417" name="Google Shape;1417;p97"/>
          <p:cNvSpPr/>
          <p:nvPr/>
        </p:nvSpPr>
        <p:spPr>
          <a:xfrm>
            <a:off x="6763433" y="43710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5</a:t>
            </a:r>
            <a:endParaRPr sz="700" b="1">
              <a:solidFill>
                <a:schemeClr val="dk2"/>
              </a:solidFill>
            </a:endParaRPr>
          </a:p>
        </p:txBody>
      </p:sp>
      <p:sp>
        <p:nvSpPr>
          <p:cNvPr id="1418" name="Google Shape;1418;p97"/>
          <p:cNvSpPr/>
          <p:nvPr/>
        </p:nvSpPr>
        <p:spPr>
          <a:xfrm>
            <a:off x="8101079" y="43710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7</a:t>
            </a:r>
            <a:endParaRPr sz="700" b="1">
              <a:solidFill>
                <a:schemeClr val="dk2"/>
              </a:solidFill>
            </a:endParaRPr>
          </a:p>
        </p:txBody>
      </p:sp>
      <p:sp>
        <p:nvSpPr>
          <p:cNvPr id="1419" name="Google Shape;1419;p97"/>
          <p:cNvSpPr/>
          <p:nvPr/>
        </p:nvSpPr>
        <p:spPr>
          <a:xfrm>
            <a:off x="7432276" y="43710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6</a:t>
            </a:r>
            <a:endParaRPr sz="700" b="1">
              <a:solidFill>
                <a:schemeClr val="dk2"/>
              </a:solidFill>
            </a:endParaRPr>
          </a:p>
        </p:txBody>
      </p:sp>
      <p:sp>
        <p:nvSpPr>
          <p:cNvPr id="1420" name="Google Shape;1420;p97"/>
          <p:cNvSpPr txBox="1"/>
          <p:nvPr/>
        </p:nvSpPr>
        <p:spPr>
          <a:xfrm>
            <a:off x="1890075" y="5314800"/>
            <a:ext cx="227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Accepted</a:t>
            </a:r>
            <a:endParaRPr sz="2400" b="1">
              <a:solidFill>
                <a:schemeClr val="dk2"/>
              </a:solidFill>
              <a:latin typeface="Proxima Nova"/>
              <a:ea typeface="Proxima Nova"/>
              <a:cs typeface="Proxima Nova"/>
              <a:sym typeface="Proxima Nova"/>
            </a:endParaRPr>
          </a:p>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(7 &gt; 6)</a:t>
            </a:r>
            <a:endParaRPr sz="2400" b="1">
              <a:solidFill>
                <a:schemeClr val="dk2"/>
              </a:solidFill>
              <a:latin typeface="Proxima Nova"/>
              <a:ea typeface="Proxima Nova"/>
              <a:cs typeface="Proxima Nova"/>
              <a:sym typeface="Proxima Nova"/>
            </a:endParaRPr>
          </a:p>
        </p:txBody>
      </p:sp>
      <p:cxnSp>
        <p:nvCxnSpPr>
          <p:cNvPr id="1421" name="Google Shape;1421;p97"/>
          <p:cNvCxnSpPr/>
          <p:nvPr/>
        </p:nvCxnSpPr>
        <p:spPr>
          <a:xfrm flipH="1">
            <a:off x="3814050" y="4640700"/>
            <a:ext cx="2082900" cy="509700"/>
          </a:xfrm>
          <a:prstGeom prst="straightConnector1">
            <a:avLst/>
          </a:prstGeom>
          <a:noFill/>
          <a:ln w="19050" cap="flat" cmpd="sng">
            <a:solidFill>
              <a:schemeClr val="dk2"/>
            </a:solidFill>
            <a:prstDash val="solid"/>
            <a:round/>
            <a:headEnd type="triangle" w="med" len="med"/>
            <a:tailEnd type="none" w="med" len="med"/>
          </a:ln>
        </p:spPr>
      </p:cxnSp>
      <p:cxnSp>
        <p:nvCxnSpPr>
          <p:cNvPr id="1422" name="Google Shape;1422;p97"/>
          <p:cNvCxnSpPr/>
          <p:nvPr/>
        </p:nvCxnSpPr>
        <p:spPr>
          <a:xfrm>
            <a:off x="7121750" y="4742775"/>
            <a:ext cx="135300" cy="617100"/>
          </a:xfrm>
          <a:prstGeom prst="straightConnector1">
            <a:avLst/>
          </a:prstGeom>
          <a:noFill/>
          <a:ln w="19050" cap="flat" cmpd="sng">
            <a:solidFill>
              <a:schemeClr val="dk2"/>
            </a:solidFill>
            <a:prstDash val="solid"/>
            <a:round/>
            <a:headEnd type="triangle" w="med" len="med"/>
            <a:tailEnd type="none" w="med" len="med"/>
          </a:ln>
        </p:spPr>
      </p:cxnSp>
      <p:cxnSp>
        <p:nvCxnSpPr>
          <p:cNvPr id="1423" name="Google Shape;1423;p97"/>
          <p:cNvCxnSpPr/>
          <p:nvPr/>
        </p:nvCxnSpPr>
        <p:spPr>
          <a:xfrm flipH="1">
            <a:off x="7622625" y="4742775"/>
            <a:ext cx="135300" cy="617100"/>
          </a:xfrm>
          <a:prstGeom prst="straightConnector1">
            <a:avLst/>
          </a:prstGeom>
          <a:noFill/>
          <a:ln w="19050" cap="flat" cmpd="sng">
            <a:solidFill>
              <a:schemeClr val="dk2"/>
            </a:solidFill>
            <a:prstDash val="solid"/>
            <a:round/>
            <a:headEnd type="triangle" w="med" len="med"/>
            <a:tailEnd type="none" w="med" len="med"/>
          </a:ln>
        </p:spPr>
      </p:cxnSp>
      <p:sp>
        <p:nvSpPr>
          <p:cNvPr id="1424" name="Google Shape;1424;p97"/>
          <p:cNvSpPr txBox="1"/>
          <p:nvPr/>
        </p:nvSpPr>
        <p:spPr>
          <a:xfrm>
            <a:off x="6327825" y="5578550"/>
            <a:ext cx="227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Duplicates</a:t>
            </a:r>
            <a:endParaRPr sz="2400" b="1">
              <a:solidFill>
                <a:schemeClr val="dk2"/>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98"/>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Sub-Entry Batching: Publishing Sequence (other strategy)</a:t>
            </a:r>
            <a:endParaRPr/>
          </a:p>
        </p:txBody>
      </p:sp>
      <p:sp>
        <p:nvSpPr>
          <p:cNvPr id="1431" name="Google Shape;1431;p98"/>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32" name="Google Shape;1432;p98"/>
          <p:cNvSpPr txBox="1"/>
          <p:nvPr/>
        </p:nvSpPr>
        <p:spPr>
          <a:xfrm>
            <a:off x="4832775" y="1781100"/>
            <a:ext cx="248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Publish Frame</a:t>
            </a:r>
            <a:endParaRPr sz="2400" b="1">
              <a:solidFill>
                <a:schemeClr val="dk2"/>
              </a:solidFill>
              <a:latin typeface="Proxima Nova"/>
              <a:ea typeface="Proxima Nova"/>
              <a:cs typeface="Proxima Nova"/>
              <a:sym typeface="Proxima Nova"/>
            </a:endParaRPr>
          </a:p>
        </p:txBody>
      </p:sp>
      <p:sp>
        <p:nvSpPr>
          <p:cNvPr id="1433" name="Google Shape;1433;p98"/>
          <p:cNvSpPr/>
          <p:nvPr/>
        </p:nvSpPr>
        <p:spPr>
          <a:xfrm>
            <a:off x="2624178"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1</a:t>
            </a:r>
            <a:endParaRPr sz="700" b="1">
              <a:solidFill>
                <a:schemeClr val="dk2"/>
              </a:solidFill>
            </a:endParaRPr>
          </a:p>
        </p:txBody>
      </p:sp>
      <p:sp>
        <p:nvSpPr>
          <p:cNvPr id="1434" name="Google Shape;1434;p98"/>
          <p:cNvSpPr/>
          <p:nvPr/>
        </p:nvSpPr>
        <p:spPr>
          <a:xfrm>
            <a:off x="3292991"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2</a:t>
            </a:r>
            <a:endParaRPr sz="700" b="1">
              <a:solidFill>
                <a:schemeClr val="dk2"/>
              </a:solidFill>
            </a:endParaRPr>
          </a:p>
        </p:txBody>
      </p:sp>
      <p:sp>
        <p:nvSpPr>
          <p:cNvPr id="1435" name="Google Shape;1435;p98"/>
          <p:cNvSpPr/>
          <p:nvPr/>
        </p:nvSpPr>
        <p:spPr>
          <a:xfrm>
            <a:off x="3961805"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3</a:t>
            </a:r>
            <a:endParaRPr sz="700" b="1">
              <a:solidFill>
                <a:schemeClr val="dk2"/>
              </a:solidFill>
            </a:endParaRPr>
          </a:p>
        </p:txBody>
      </p:sp>
      <p:sp>
        <p:nvSpPr>
          <p:cNvPr id="1436" name="Google Shape;1436;p98"/>
          <p:cNvSpPr/>
          <p:nvPr/>
        </p:nvSpPr>
        <p:spPr>
          <a:xfrm>
            <a:off x="4630619"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4</a:t>
            </a:r>
            <a:endParaRPr sz="700" b="1">
              <a:solidFill>
                <a:schemeClr val="dk2"/>
              </a:solidFill>
            </a:endParaRPr>
          </a:p>
        </p:txBody>
      </p:sp>
      <p:sp>
        <p:nvSpPr>
          <p:cNvPr id="1437" name="Google Shape;1437;p98"/>
          <p:cNvSpPr/>
          <p:nvPr/>
        </p:nvSpPr>
        <p:spPr>
          <a:xfrm>
            <a:off x="5299433"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5</a:t>
            </a:r>
            <a:endParaRPr sz="700" b="1">
              <a:solidFill>
                <a:schemeClr val="dk2"/>
              </a:solidFill>
            </a:endParaRPr>
          </a:p>
        </p:txBody>
      </p:sp>
      <p:sp>
        <p:nvSpPr>
          <p:cNvPr id="1438" name="Google Shape;1438;p98"/>
          <p:cNvSpPr/>
          <p:nvPr/>
        </p:nvSpPr>
        <p:spPr>
          <a:xfrm>
            <a:off x="1955375"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1</a:t>
            </a:r>
            <a:endParaRPr sz="700" b="1">
              <a:solidFill>
                <a:schemeClr val="dk2"/>
              </a:solidFill>
            </a:endParaRPr>
          </a:p>
        </p:txBody>
      </p:sp>
      <p:sp>
        <p:nvSpPr>
          <p:cNvPr id="1439" name="Google Shape;1439;p98"/>
          <p:cNvSpPr/>
          <p:nvPr/>
        </p:nvSpPr>
        <p:spPr>
          <a:xfrm>
            <a:off x="6637079"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6</a:t>
            </a:r>
            <a:endParaRPr sz="700" b="1">
              <a:solidFill>
                <a:schemeClr val="dk2"/>
              </a:solidFill>
            </a:endParaRPr>
          </a:p>
        </p:txBody>
      </p:sp>
      <p:sp>
        <p:nvSpPr>
          <p:cNvPr id="1440" name="Google Shape;1440;p98"/>
          <p:cNvSpPr/>
          <p:nvPr/>
        </p:nvSpPr>
        <p:spPr>
          <a:xfrm>
            <a:off x="7305892"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7</a:t>
            </a:r>
            <a:endParaRPr sz="700" b="1">
              <a:solidFill>
                <a:schemeClr val="dk2"/>
              </a:solidFill>
            </a:endParaRPr>
          </a:p>
        </p:txBody>
      </p:sp>
      <p:sp>
        <p:nvSpPr>
          <p:cNvPr id="1441" name="Google Shape;1441;p98"/>
          <p:cNvSpPr/>
          <p:nvPr/>
        </p:nvSpPr>
        <p:spPr>
          <a:xfrm>
            <a:off x="7974706"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8</a:t>
            </a:r>
            <a:endParaRPr sz="700" b="1">
              <a:solidFill>
                <a:schemeClr val="dk2"/>
              </a:solidFill>
            </a:endParaRPr>
          </a:p>
        </p:txBody>
      </p:sp>
      <p:sp>
        <p:nvSpPr>
          <p:cNvPr id="1442" name="Google Shape;1442;p98"/>
          <p:cNvSpPr/>
          <p:nvPr/>
        </p:nvSpPr>
        <p:spPr>
          <a:xfrm>
            <a:off x="8643520"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9</a:t>
            </a:r>
            <a:endParaRPr sz="700" b="1">
              <a:solidFill>
                <a:schemeClr val="dk2"/>
              </a:solidFill>
            </a:endParaRPr>
          </a:p>
        </p:txBody>
      </p:sp>
      <p:sp>
        <p:nvSpPr>
          <p:cNvPr id="1443" name="Google Shape;1443;p98"/>
          <p:cNvSpPr/>
          <p:nvPr/>
        </p:nvSpPr>
        <p:spPr>
          <a:xfrm>
            <a:off x="9312334"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10</a:t>
            </a:r>
            <a:endParaRPr sz="700" b="1">
              <a:solidFill>
                <a:schemeClr val="dk2"/>
              </a:solidFill>
            </a:endParaRPr>
          </a:p>
        </p:txBody>
      </p:sp>
      <p:sp>
        <p:nvSpPr>
          <p:cNvPr id="1444" name="Google Shape;1444;p98"/>
          <p:cNvSpPr/>
          <p:nvPr/>
        </p:nvSpPr>
        <p:spPr>
          <a:xfrm>
            <a:off x="5968276" y="27841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6</a:t>
            </a:r>
            <a:endParaRPr sz="700" b="1">
              <a:solidFill>
                <a:schemeClr val="dk2"/>
              </a:solidFill>
            </a:endParaRPr>
          </a:p>
        </p:txBody>
      </p:sp>
      <p:sp>
        <p:nvSpPr>
          <p:cNvPr id="1445" name="Google Shape;1445;p98"/>
          <p:cNvSpPr txBox="1"/>
          <p:nvPr/>
        </p:nvSpPr>
        <p:spPr>
          <a:xfrm>
            <a:off x="841425" y="4665925"/>
            <a:ext cx="227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Publishing Sequence</a:t>
            </a:r>
            <a:endParaRPr sz="2400" b="1">
              <a:solidFill>
                <a:schemeClr val="dk2"/>
              </a:solidFill>
              <a:latin typeface="Proxima Nova"/>
              <a:ea typeface="Proxima Nova"/>
              <a:cs typeface="Proxima Nova"/>
              <a:sym typeface="Proxima Nova"/>
            </a:endParaRPr>
          </a:p>
        </p:txBody>
      </p:sp>
      <p:cxnSp>
        <p:nvCxnSpPr>
          <p:cNvPr id="1446" name="Google Shape;1446;p98"/>
          <p:cNvCxnSpPr/>
          <p:nvPr/>
        </p:nvCxnSpPr>
        <p:spPr>
          <a:xfrm flipH="1">
            <a:off x="2004450" y="3190400"/>
            <a:ext cx="306300" cy="1234200"/>
          </a:xfrm>
          <a:prstGeom prst="straightConnector1">
            <a:avLst/>
          </a:prstGeom>
          <a:noFill/>
          <a:ln w="19050" cap="flat" cmpd="sng">
            <a:solidFill>
              <a:schemeClr val="dk2"/>
            </a:solidFill>
            <a:prstDash val="solid"/>
            <a:round/>
            <a:headEnd type="triangle" w="med" len="med"/>
            <a:tailEnd type="none" w="med" len="med"/>
          </a:ln>
        </p:spPr>
      </p:cxnSp>
      <p:sp>
        <p:nvSpPr>
          <p:cNvPr id="1447" name="Google Shape;1447;p98"/>
          <p:cNvSpPr txBox="1"/>
          <p:nvPr/>
        </p:nvSpPr>
        <p:spPr>
          <a:xfrm>
            <a:off x="2822625" y="4818325"/>
            <a:ext cx="227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Sub-entries</a:t>
            </a:r>
            <a:endParaRPr sz="2400" b="1">
              <a:solidFill>
                <a:schemeClr val="dk2"/>
              </a:solidFill>
              <a:latin typeface="Proxima Nova"/>
              <a:ea typeface="Proxima Nova"/>
              <a:cs typeface="Proxima Nova"/>
              <a:sym typeface="Proxima Nova"/>
            </a:endParaRPr>
          </a:p>
        </p:txBody>
      </p:sp>
      <p:cxnSp>
        <p:nvCxnSpPr>
          <p:cNvPr id="1448" name="Google Shape;1448;p98"/>
          <p:cNvCxnSpPr/>
          <p:nvPr/>
        </p:nvCxnSpPr>
        <p:spPr>
          <a:xfrm flipH="1">
            <a:off x="3985650" y="3342800"/>
            <a:ext cx="306300" cy="1234200"/>
          </a:xfrm>
          <a:prstGeom prst="straightConnector1">
            <a:avLst/>
          </a:prstGeom>
          <a:noFill/>
          <a:ln w="19050" cap="flat" cmpd="sng">
            <a:solidFill>
              <a:schemeClr val="dk2"/>
            </a:solidFill>
            <a:prstDash val="solid"/>
            <a:round/>
            <a:headEnd type="triangle" w="med" len="med"/>
            <a:tailEnd type="none" w="med" len="med"/>
          </a:ln>
        </p:spPr>
      </p:cxnSp>
      <p:sp>
        <p:nvSpPr>
          <p:cNvPr id="1449" name="Google Shape;1449;p98"/>
          <p:cNvSpPr txBox="1"/>
          <p:nvPr/>
        </p:nvSpPr>
        <p:spPr>
          <a:xfrm>
            <a:off x="5337225" y="4742125"/>
            <a:ext cx="227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Publishing Sequence</a:t>
            </a:r>
            <a:endParaRPr sz="2400" b="1">
              <a:solidFill>
                <a:schemeClr val="dk2"/>
              </a:solidFill>
              <a:latin typeface="Proxima Nova"/>
              <a:ea typeface="Proxima Nova"/>
              <a:cs typeface="Proxima Nova"/>
              <a:sym typeface="Proxima Nova"/>
            </a:endParaRPr>
          </a:p>
        </p:txBody>
      </p:sp>
      <p:cxnSp>
        <p:nvCxnSpPr>
          <p:cNvPr id="1450" name="Google Shape;1450;p98"/>
          <p:cNvCxnSpPr/>
          <p:nvPr/>
        </p:nvCxnSpPr>
        <p:spPr>
          <a:xfrm>
            <a:off x="6349350" y="3266600"/>
            <a:ext cx="118800" cy="1150800"/>
          </a:xfrm>
          <a:prstGeom prst="straightConnector1">
            <a:avLst/>
          </a:prstGeom>
          <a:noFill/>
          <a:ln w="19050" cap="flat" cmpd="sng">
            <a:solidFill>
              <a:schemeClr val="dk2"/>
            </a:solidFill>
            <a:prstDash val="solid"/>
            <a:round/>
            <a:headEnd type="triangle" w="med" len="med"/>
            <a:tailEnd type="none" w="med" len="med"/>
          </a:ln>
        </p:spPr>
      </p:cxnSp>
      <p:sp>
        <p:nvSpPr>
          <p:cNvPr id="1451" name="Google Shape;1451;p98"/>
          <p:cNvSpPr txBox="1"/>
          <p:nvPr/>
        </p:nvSpPr>
        <p:spPr>
          <a:xfrm>
            <a:off x="8156625" y="4894525"/>
            <a:ext cx="227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Sub-entries</a:t>
            </a:r>
            <a:endParaRPr sz="2400" b="1">
              <a:solidFill>
                <a:schemeClr val="dk2"/>
              </a:solidFill>
              <a:latin typeface="Proxima Nova"/>
              <a:ea typeface="Proxima Nova"/>
              <a:cs typeface="Proxima Nova"/>
              <a:sym typeface="Proxima Nova"/>
            </a:endParaRPr>
          </a:p>
        </p:txBody>
      </p:sp>
      <p:cxnSp>
        <p:nvCxnSpPr>
          <p:cNvPr id="1452" name="Google Shape;1452;p98"/>
          <p:cNvCxnSpPr/>
          <p:nvPr/>
        </p:nvCxnSpPr>
        <p:spPr>
          <a:xfrm>
            <a:off x="8305700" y="3322275"/>
            <a:ext cx="881700" cy="1336500"/>
          </a:xfrm>
          <a:prstGeom prst="straightConnector1">
            <a:avLst/>
          </a:prstGeom>
          <a:noFill/>
          <a:ln w="19050" cap="flat" cmpd="sng">
            <a:solidFill>
              <a:schemeClr val="dk2"/>
            </a:solidFill>
            <a:prstDash val="solid"/>
            <a:round/>
            <a:headEnd type="triangl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99"/>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Sub-Entry Batching: Deduplication (other strategy)</a:t>
            </a:r>
            <a:endParaRPr/>
          </a:p>
        </p:txBody>
      </p:sp>
      <p:sp>
        <p:nvSpPr>
          <p:cNvPr id="1459" name="Google Shape;1459;p99"/>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60" name="Google Shape;1460;p99"/>
          <p:cNvSpPr txBox="1"/>
          <p:nvPr/>
        </p:nvSpPr>
        <p:spPr>
          <a:xfrm>
            <a:off x="4019163" y="1771825"/>
            <a:ext cx="415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Published and Confirmed</a:t>
            </a:r>
            <a:endParaRPr sz="2400" b="1">
              <a:solidFill>
                <a:schemeClr val="dk2"/>
              </a:solidFill>
              <a:latin typeface="Proxima Nova"/>
              <a:ea typeface="Proxima Nova"/>
              <a:cs typeface="Proxima Nova"/>
              <a:sym typeface="Proxima Nova"/>
            </a:endParaRPr>
          </a:p>
        </p:txBody>
      </p:sp>
      <p:sp>
        <p:nvSpPr>
          <p:cNvPr id="1461" name="Google Shape;1461;p99"/>
          <p:cNvSpPr/>
          <p:nvPr/>
        </p:nvSpPr>
        <p:spPr>
          <a:xfrm>
            <a:off x="4071978" y="26317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1</a:t>
            </a:r>
            <a:endParaRPr sz="700" b="1">
              <a:solidFill>
                <a:schemeClr val="dk2"/>
              </a:solidFill>
            </a:endParaRPr>
          </a:p>
        </p:txBody>
      </p:sp>
      <p:sp>
        <p:nvSpPr>
          <p:cNvPr id="1462" name="Google Shape;1462;p99"/>
          <p:cNvSpPr/>
          <p:nvPr/>
        </p:nvSpPr>
        <p:spPr>
          <a:xfrm>
            <a:off x="4740791" y="26317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2</a:t>
            </a:r>
            <a:endParaRPr sz="700" b="1">
              <a:solidFill>
                <a:schemeClr val="dk2"/>
              </a:solidFill>
            </a:endParaRPr>
          </a:p>
        </p:txBody>
      </p:sp>
      <p:sp>
        <p:nvSpPr>
          <p:cNvPr id="1463" name="Google Shape;1463;p99"/>
          <p:cNvSpPr/>
          <p:nvPr/>
        </p:nvSpPr>
        <p:spPr>
          <a:xfrm>
            <a:off x="5409605" y="26317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3</a:t>
            </a:r>
            <a:endParaRPr sz="700" b="1">
              <a:solidFill>
                <a:schemeClr val="dk2"/>
              </a:solidFill>
            </a:endParaRPr>
          </a:p>
        </p:txBody>
      </p:sp>
      <p:sp>
        <p:nvSpPr>
          <p:cNvPr id="1464" name="Google Shape;1464;p99"/>
          <p:cNvSpPr/>
          <p:nvPr/>
        </p:nvSpPr>
        <p:spPr>
          <a:xfrm>
            <a:off x="6078419" y="26317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4</a:t>
            </a:r>
            <a:endParaRPr sz="700" b="1">
              <a:solidFill>
                <a:schemeClr val="dk2"/>
              </a:solidFill>
            </a:endParaRPr>
          </a:p>
        </p:txBody>
      </p:sp>
      <p:sp>
        <p:nvSpPr>
          <p:cNvPr id="1465" name="Google Shape;1465;p99"/>
          <p:cNvSpPr/>
          <p:nvPr/>
        </p:nvSpPr>
        <p:spPr>
          <a:xfrm>
            <a:off x="6747233" y="26317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4</a:t>
            </a:r>
            <a:endParaRPr sz="700" b="1">
              <a:solidFill>
                <a:schemeClr val="dk2"/>
              </a:solidFill>
            </a:endParaRPr>
          </a:p>
        </p:txBody>
      </p:sp>
      <p:sp>
        <p:nvSpPr>
          <p:cNvPr id="1466" name="Google Shape;1466;p99"/>
          <p:cNvSpPr/>
          <p:nvPr/>
        </p:nvSpPr>
        <p:spPr>
          <a:xfrm>
            <a:off x="3403175" y="26317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1</a:t>
            </a:r>
            <a:endParaRPr sz="700" b="1">
              <a:solidFill>
                <a:schemeClr val="dk2"/>
              </a:solidFill>
            </a:endParaRPr>
          </a:p>
        </p:txBody>
      </p:sp>
      <p:sp>
        <p:nvSpPr>
          <p:cNvPr id="1467" name="Google Shape;1467;p99"/>
          <p:cNvSpPr/>
          <p:nvPr/>
        </p:nvSpPr>
        <p:spPr>
          <a:xfrm>
            <a:off x="8084879" y="26317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6</a:t>
            </a:r>
            <a:endParaRPr sz="700" b="1">
              <a:solidFill>
                <a:schemeClr val="dk2"/>
              </a:solidFill>
            </a:endParaRPr>
          </a:p>
        </p:txBody>
      </p:sp>
      <p:sp>
        <p:nvSpPr>
          <p:cNvPr id="1468" name="Google Shape;1468;p99"/>
          <p:cNvSpPr/>
          <p:nvPr/>
        </p:nvSpPr>
        <p:spPr>
          <a:xfrm>
            <a:off x="7416076" y="26317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5</a:t>
            </a:r>
            <a:endParaRPr sz="700" b="1">
              <a:solidFill>
                <a:schemeClr val="dk2"/>
              </a:solidFill>
            </a:endParaRPr>
          </a:p>
        </p:txBody>
      </p:sp>
      <p:sp>
        <p:nvSpPr>
          <p:cNvPr id="1469" name="Google Shape;1469;p99"/>
          <p:cNvSpPr txBox="1"/>
          <p:nvPr/>
        </p:nvSpPr>
        <p:spPr>
          <a:xfrm>
            <a:off x="4035363" y="3511125"/>
            <a:ext cx="415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Awkward re-publishing</a:t>
            </a:r>
            <a:endParaRPr sz="2400" b="1">
              <a:solidFill>
                <a:schemeClr val="dk2"/>
              </a:solidFill>
              <a:latin typeface="Proxima Nova"/>
              <a:ea typeface="Proxima Nova"/>
              <a:cs typeface="Proxima Nova"/>
              <a:sym typeface="Proxima Nova"/>
            </a:endParaRPr>
          </a:p>
          <a:p>
            <a:pPr marL="0" lvl="0" indent="0" algn="ctr" rtl="0">
              <a:spcBef>
                <a:spcPts val="0"/>
              </a:spcBef>
              <a:spcAft>
                <a:spcPts val="0"/>
              </a:spcAft>
              <a:buNone/>
            </a:pPr>
            <a:r>
              <a:rPr lang="en-US" sz="1500" b="1">
                <a:solidFill>
                  <a:schemeClr val="dk2"/>
                </a:solidFill>
                <a:latin typeface="Proxima Nova"/>
                <a:ea typeface="Proxima Nova"/>
                <a:cs typeface="Proxima Nova"/>
                <a:sym typeface="Proxima Nova"/>
              </a:rPr>
              <a:t>(with sub-entry size change)</a:t>
            </a:r>
            <a:endParaRPr sz="1500" b="1">
              <a:solidFill>
                <a:schemeClr val="dk2"/>
              </a:solidFill>
              <a:latin typeface="Proxima Nova"/>
              <a:ea typeface="Proxima Nova"/>
              <a:cs typeface="Proxima Nova"/>
              <a:sym typeface="Proxima Nova"/>
            </a:endParaRPr>
          </a:p>
        </p:txBody>
      </p:sp>
      <p:sp>
        <p:nvSpPr>
          <p:cNvPr id="1470" name="Google Shape;1470;p99"/>
          <p:cNvSpPr/>
          <p:nvPr/>
        </p:nvSpPr>
        <p:spPr>
          <a:xfrm>
            <a:off x="6094619" y="43710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4</a:t>
            </a:r>
            <a:endParaRPr sz="700" b="1">
              <a:solidFill>
                <a:schemeClr val="dk2"/>
              </a:solidFill>
            </a:endParaRPr>
          </a:p>
        </p:txBody>
      </p:sp>
      <p:sp>
        <p:nvSpPr>
          <p:cNvPr id="1471" name="Google Shape;1471;p99"/>
          <p:cNvSpPr/>
          <p:nvPr/>
        </p:nvSpPr>
        <p:spPr>
          <a:xfrm>
            <a:off x="6763433" y="43710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4</a:t>
            </a:r>
            <a:endParaRPr sz="700" b="1">
              <a:solidFill>
                <a:schemeClr val="dk2"/>
              </a:solidFill>
            </a:endParaRPr>
          </a:p>
        </p:txBody>
      </p:sp>
      <p:sp>
        <p:nvSpPr>
          <p:cNvPr id="1472" name="Google Shape;1472;p99"/>
          <p:cNvSpPr/>
          <p:nvPr/>
        </p:nvSpPr>
        <p:spPr>
          <a:xfrm>
            <a:off x="8101079" y="43710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6</a:t>
            </a:r>
            <a:endParaRPr sz="700" b="1">
              <a:solidFill>
                <a:schemeClr val="dk2"/>
              </a:solidFill>
            </a:endParaRPr>
          </a:p>
        </p:txBody>
      </p:sp>
      <p:sp>
        <p:nvSpPr>
          <p:cNvPr id="1473" name="Google Shape;1473;p99"/>
          <p:cNvSpPr/>
          <p:nvPr/>
        </p:nvSpPr>
        <p:spPr>
          <a:xfrm>
            <a:off x="7432276" y="43710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5</a:t>
            </a:r>
            <a:endParaRPr sz="700" b="1">
              <a:solidFill>
                <a:schemeClr val="dk2"/>
              </a:solidFill>
            </a:endParaRPr>
          </a:p>
        </p:txBody>
      </p:sp>
      <p:sp>
        <p:nvSpPr>
          <p:cNvPr id="1474" name="Google Shape;1474;p99"/>
          <p:cNvSpPr txBox="1"/>
          <p:nvPr/>
        </p:nvSpPr>
        <p:spPr>
          <a:xfrm>
            <a:off x="2271075" y="5086200"/>
            <a:ext cx="227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Filtered out</a:t>
            </a:r>
            <a:endParaRPr sz="2400" b="1">
              <a:solidFill>
                <a:schemeClr val="dk2"/>
              </a:solidFill>
              <a:latin typeface="Proxima Nova"/>
              <a:ea typeface="Proxima Nova"/>
              <a:cs typeface="Proxima Nova"/>
              <a:sym typeface="Proxima Nova"/>
            </a:endParaRPr>
          </a:p>
        </p:txBody>
      </p:sp>
      <p:cxnSp>
        <p:nvCxnSpPr>
          <p:cNvPr id="1475" name="Google Shape;1475;p99"/>
          <p:cNvCxnSpPr/>
          <p:nvPr/>
        </p:nvCxnSpPr>
        <p:spPr>
          <a:xfrm flipH="1">
            <a:off x="3814050" y="4564500"/>
            <a:ext cx="2082900" cy="509700"/>
          </a:xfrm>
          <a:prstGeom prst="straightConnector1">
            <a:avLst/>
          </a:prstGeom>
          <a:noFill/>
          <a:ln w="19050" cap="flat" cmpd="sng">
            <a:solidFill>
              <a:schemeClr val="dk2"/>
            </a:solidFill>
            <a:prstDash val="solid"/>
            <a:round/>
            <a:headEnd type="triangle" w="med" len="med"/>
            <a:tailEnd type="none" w="med" len="med"/>
          </a:ln>
        </p:spPr>
      </p:cxnSp>
      <p:cxnSp>
        <p:nvCxnSpPr>
          <p:cNvPr id="1476" name="Google Shape;1476;p99"/>
          <p:cNvCxnSpPr/>
          <p:nvPr/>
        </p:nvCxnSpPr>
        <p:spPr>
          <a:xfrm>
            <a:off x="9057125" y="4783650"/>
            <a:ext cx="28200" cy="589500"/>
          </a:xfrm>
          <a:prstGeom prst="straightConnector1">
            <a:avLst/>
          </a:prstGeom>
          <a:noFill/>
          <a:ln w="19050" cap="flat" cmpd="sng">
            <a:solidFill>
              <a:schemeClr val="dk2"/>
            </a:solidFill>
            <a:prstDash val="solid"/>
            <a:round/>
            <a:headEnd type="triangle" w="med" len="med"/>
            <a:tailEnd type="none" w="med" len="med"/>
          </a:ln>
        </p:spPr>
      </p:cxnSp>
      <p:sp>
        <p:nvSpPr>
          <p:cNvPr id="1477" name="Google Shape;1477;p99"/>
          <p:cNvSpPr txBox="1"/>
          <p:nvPr/>
        </p:nvSpPr>
        <p:spPr>
          <a:xfrm>
            <a:off x="7923225" y="5514900"/>
            <a:ext cx="227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Lost!</a:t>
            </a:r>
            <a:endParaRPr sz="2400" b="1">
              <a:solidFill>
                <a:schemeClr val="dk2"/>
              </a:solidFill>
              <a:latin typeface="Proxima Nova"/>
              <a:ea typeface="Proxima Nova"/>
              <a:cs typeface="Proxima Nova"/>
              <a:sym typeface="Proxima Nova"/>
            </a:endParaRPr>
          </a:p>
        </p:txBody>
      </p:sp>
      <p:sp>
        <p:nvSpPr>
          <p:cNvPr id="1478" name="Google Shape;1478;p99"/>
          <p:cNvSpPr/>
          <p:nvPr/>
        </p:nvSpPr>
        <p:spPr>
          <a:xfrm>
            <a:off x="8769929" y="4371000"/>
            <a:ext cx="668400" cy="2985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2"/>
                </a:solidFill>
              </a:rPr>
              <a:t>MSG 7</a:t>
            </a:r>
            <a:endParaRPr sz="700" b="1">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69"/>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Current Segment Reaches Max Size: Rolling Over</a:t>
            </a:r>
            <a:endParaRPr/>
          </a:p>
        </p:txBody>
      </p:sp>
      <p:sp>
        <p:nvSpPr>
          <p:cNvPr id="774" name="Google Shape;774;p69"/>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pSp>
        <p:nvGrpSpPr>
          <p:cNvPr id="775" name="Google Shape;775;p69"/>
          <p:cNvGrpSpPr/>
          <p:nvPr/>
        </p:nvGrpSpPr>
        <p:grpSpPr>
          <a:xfrm>
            <a:off x="2137975" y="1530263"/>
            <a:ext cx="940450" cy="810093"/>
            <a:chOff x="2129325" y="2465725"/>
            <a:chExt cx="940450" cy="810093"/>
          </a:xfrm>
        </p:grpSpPr>
        <p:sp>
          <p:nvSpPr>
            <p:cNvPr id="776" name="Google Shape;776;p69"/>
            <p:cNvSpPr/>
            <p:nvPr/>
          </p:nvSpPr>
          <p:spPr>
            <a:xfrm>
              <a:off x="2129325" y="2465725"/>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777" name="Google Shape;777;p69"/>
            <p:cNvSpPr/>
            <p:nvPr/>
          </p:nvSpPr>
          <p:spPr>
            <a:xfrm>
              <a:off x="2137975" y="2908018"/>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grpSp>
        <p:nvGrpSpPr>
          <p:cNvPr id="778" name="Google Shape;778;p69"/>
          <p:cNvGrpSpPr/>
          <p:nvPr/>
        </p:nvGrpSpPr>
        <p:grpSpPr>
          <a:xfrm>
            <a:off x="2133650" y="2684569"/>
            <a:ext cx="940450" cy="810093"/>
            <a:chOff x="2133650" y="3533300"/>
            <a:chExt cx="940450" cy="810093"/>
          </a:xfrm>
        </p:grpSpPr>
        <p:sp>
          <p:nvSpPr>
            <p:cNvPr id="779" name="Google Shape;779;p69"/>
            <p:cNvSpPr/>
            <p:nvPr/>
          </p:nvSpPr>
          <p:spPr>
            <a:xfrm>
              <a:off x="2133650" y="3533300"/>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780" name="Google Shape;780;p69"/>
            <p:cNvSpPr/>
            <p:nvPr/>
          </p:nvSpPr>
          <p:spPr>
            <a:xfrm>
              <a:off x="2142300" y="3975593"/>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grpSp>
        <p:nvGrpSpPr>
          <p:cNvPr id="781" name="Google Shape;781;p69"/>
          <p:cNvGrpSpPr/>
          <p:nvPr/>
        </p:nvGrpSpPr>
        <p:grpSpPr>
          <a:xfrm>
            <a:off x="2137975" y="3838875"/>
            <a:ext cx="940450" cy="810093"/>
            <a:chOff x="2137975" y="4600875"/>
            <a:chExt cx="940450" cy="810093"/>
          </a:xfrm>
        </p:grpSpPr>
        <p:sp>
          <p:nvSpPr>
            <p:cNvPr id="782" name="Google Shape;782;p69"/>
            <p:cNvSpPr/>
            <p:nvPr/>
          </p:nvSpPr>
          <p:spPr>
            <a:xfrm>
              <a:off x="2137975" y="4600875"/>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783" name="Google Shape;783;p69"/>
            <p:cNvSpPr/>
            <p:nvPr/>
          </p:nvSpPr>
          <p:spPr>
            <a:xfrm>
              <a:off x="2146625" y="5043168"/>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sp>
        <p:nvSpPr>
          <p:cNvPr id="784" name="Google Shape;784;p69"/>
          <p:cNvSpPr/>
          <p:nvPr/>
        </p:nvSpPr>
        <p:spPr>
          <a:xfrm>
            <a:off x="2137975" y="4993200"/>
            <a:ext cx="931800" cy="367800"/>
          </a:xfrm>
          <a:prstGeom prst="rect">
            <a:avLst/>
          </a:prstGeom>
          <a:solidFill>
            <a:schemeClr val="accent1"/>
          </a:solid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785" name="Google Shape;785;p69"/>
          <p:cNvSpPr/>
          <p:nvPr/>
        </p:nvSpPr>
        <p:spPr>
          <a:xfrm>
            <a:off x="2146625" y="5435493"/>
            <a:ext cx="931800" cy="367800"/>
          </a:xfrm>
          <a:prstGeom prst="rect">
            <a:avLst/>
          </a:prstGeom>
          <a:solidFill>
            <a:schemeClr val="accent1"/>
          </a:solid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nvGrpSpPr>
          <p:cNvPr id="786" name="Google Shape;786;p69"/>
          <p:cNvGrpSpPr/>
          <p:nvPr/>
        </p:nvGrpSpPr>
        <p:grpSpPr>
          <a:xfrm>
            <a:off x="3217300" y="3838875"/>
            <a:ext cx="100950" cy="810050"/>
            <a:chOff x="3217300" y="3838875"/>
            <a:chExt cx="100950" cy="810050"/>
          </a:xfrm>
        </p:grpSpPr>
        <p:cxnSp>
          <p:nvCxnSpPr>
            <p:cNvPr id="787" name="Google Shape;787;p69"/>
            <p:cNvCxnSpPr/>
            <p:nvPr/>
          </p:nvCxnSpPr>
          <p:spPr>
            <a:xfrm>
              <a:off x="3299200" y="3838925"/>
              <a:ext cx="8700" cy="810000"/>
            </a:xfrm>
            <a:prstGeom prst="straightConnector1">
              <a:avLst/>
            </a:prstGeom>
            <a:noFill/>
            <a:ln w="19050" cap="flat" cmpd="sng">
              <a:solidFill>
                <a:schemeClr val="dk2"/>
              </a:solidFill>
              <a:prstDash val="solid"/>
              <a:round/>
              <a:headEnd type="none" w="med" len="med"/>
              <a:tailEnd type="none" w="med" len="med"/>
            </a:ln>
          </p:spPr>
        </p:cxnSp>
        <p:cxnSp>
          <p:nvCxnSpPr>
            <p:cNvPr id="788" name="Google Shape;788;p69"/>
            <p:cNvCxnSpPr/>
            <p:nvPr/>
          </p:nvCxnSpPr>
          <p:spPr>
            <a:xfrm>
              <a:off x="3217300" y="3838875"/>
              <a:ext cx="90600" cy="0"/>
            </a:xfrm>
            <a:prstGeom prst="straightConnector1">
              <a:avLst/>
            </a:prstGeom>
            <a:noFill/>
            <a:ln w="19050" cap="flat" cmpd="sng">
              <a:solidFill>
                <a:schemeClr val="dk2"/>
              </a:solidFill>
              <a:prstDash val="solid"/>
              <a:round/>
              <a:headEnd type="none" w="med" len="med"/>
              <a:tailEnd type="none" w="med" len="med"/>
            </a:ln>
          </p:spPr>
        </p:cxnSp>
        <p:cxnSp>
          <p:nvCxnSpPr>
            <p:cNvPr id="789" name="Google Shape;789;p69"/>
            <p:cNvCxnSpPr/>
            <p:nvPr/>
          </p:nvCxnSpPr>
          <p:spPr>
            <a:xfrm>
              <a:off x="3227650" y="4648925"/>
              <a:ext cx="90600" cy="0"/>
            </a:xfrm>
            <a:prstGeom prst="straightConnector1">
              <a:avLst/>
            </a:prstGeom>
            <a:noFill/>
            <a:ln w="19050" cap="flat" cmpd="sng">
              <a:solidFill>
                <a:schemeClr val="dk2"/>
              </a:solidFill>
              <a:prstDash val="solid"/>
              <a:round/>
              <a:headEnd type="none" w="med" len="med"/>
              <a:tailEnd type="none" w="med" len="med"/>
            </a:ln>
          </p:spPr>
        </p:cxnSp>
      </p:grpSp>
      <p:grpSp>
        <p:nvGrpSpPr>
          <p:cNvPr id="790" name="Google Shape;790;p69"/>
          <p:cNvGrpSpPr/>
          <p:nvPr/>
        </p:nvGrpSpPr>
        <p:grpSpPr>
          <a:xfrm>
            <a:off x="3217300" y="4993200"/>
            <a:ext cx="100950" cy="810050"/>
            <a:chOff x="3217300" y="3838875"/>
            <a:chExt cx="100950" cy="810050"/>
          </a:xfrm>
        </p:grpSpPr>
        <p:cxnSp>
          <p:nvCxnSpPr>
            <p:cNvPr id="791" name="Google Shape;791;p69"/>
            <p:cNvCxnSpPr/>
            <p:nvPr/>
          </p:nvCxnSpPr>
          <p:spPr>
            <a:xfrm>
              <a:off x="3299200" y="3838925"/>
              <a:ext cx="8700" cy="810000"/>
            </a:xfrm>
            <a:prstGeom prst="straightConnector1">
              <a:avLst/>
            </a:prstGeom>
            <a:noFill/>
            <a:ln w="19050" cap="flat" cmpd="sng">
              <a:solidFill>
                <a:schemeClr val="dk2"/>
              </a:solidFill>
              <a:prstDash val="solid"/>
              <a:round/>
              <a:headEnd type="none" w="med" len="med"/>
              <a:tailEnd type="none" w="med" len="med"/>
            </a:ln>
          </p:spPr>
        </p:cxnSp>
        <p:cxnSp>
          <p:nvCxnSpPr>
            <p:cNvPr id="792" name="Google Shape;792;p69"/>
            <p:cNvCxnSpPr/>
            <p:nvPr/>
          </p:nvCxnSpPr>
          <p:spPr>
            <a:xfrm>
              <a:off x="3217300" y="3838875"/>
              <a:ext cx="90600" cy="0"/>
            </a:xfrm>
            <a:prstGeom prst="straightConnector1">
              <a:avLst/>
            </a:prstGeom>
            <a:noFill/>
            <a:ln w="19050" cap="flat" cmpd="sng">
              <a:solidFill>
                <a:schemeClr val="dk2"/>
              </a:solidFill>
              <a:prstDash val="solid"/>
              <a:round/>
              <a:headEnd type="none" w="med" len="med"/>
              <a:tailEnd type="none" w="med" len="med"/>
            </a:ln>
          </p:spPr>
        </p:cxnSp>
        <p:cxnSp>
          <p:nvCxnSpPr>
            <p:cNvPr id="793" name="Google Shape;793;p69"/>
            <p:cNvCxnSpPr/>
            <p:nvPr/>
          </p:nvCxnSpPr>
          <p:spPr>
            <a:xfrm>
              <a:off x="3227650" y="4648925"/>
              <a:ext cx="90600" cy="0"/>
            </a:xfrm>
            <a:prstGeom prst="straightConnector1">
              <a:avLst/>
            </a:prstGeom>
            <a:noFill/>
            <a:ln w="19050" cap="flat" cmpd="sng">
              <a:solidFill>
                <a:schemeClr val="dk2"/>
              </a:solidFill>
              <a:prstDash val="solid"/>
              <a:round/>
              <a:headEnd type="none" w="med" len="med"/>
              <a:tailEnd type="none" w="med" len="med"/>
            </a:ln>
          </p:spPr>
        </p:cxnSp>
      </p:grpSp>
      <p:sp>
        <p:nvSpPr>
          <p:cNvPr id="794" name="Google Shape;794;p69"/>
          <p:cNvSpPr/>
          <p:nvPr/>
        </p:nvSpPr>
        <p:spPr>
          <a:xfrm>
            <a:off x="3534675" y="4183475"/>
            <a:ext cx="547500" cy="1347600"/>
          </a:xfrm>
          <a:prstGeom prst="curvedLeftArrow">
            <a:avLst>
              <a:gd name="adj1" fmla="val 25000"/>
              <a:gd name="adj2" fmla="val 38283"/>
              <a:gd name="adj3"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9"/>
          <p:cNvSpPr txBox="1"/>
          <p:nvPr/>
        </p:nvSpPr>
        <p:spPr>
          <a:xfrm>
            <a:off x="4136750" y="4657175"/>
            <a:ext cx="24828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chemeClr val="dk2"/>
                </a:solidFill>
                <a:latin typeface="Proxima Nova"/>
                <a:ea typeface="Proxima Nova"/>
                <a:cs typeface="Proxima Nova"/>
                <a:sym typeface="Proxima Nova"/>
              </a:rPr>
              <a:t>Rolling over</a:t>
            </a:r>
            <a:endParaRPr sz="2400" b="1">
              <a:solidFill>
                <a:schemeClr val="dk2"/>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70"/>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Truncation Happens On Rollover</a:t>
            </a:r>
            <a:endParaRPr/>
          </a:p>
        </p:txBody>
      </p:sp>
      <p:sp>
        <p:nvSpPr>
          <p:cNvPr id="802" name="Google Shape;802;p70"/>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03" name="Google Shape;803;p70"/>
          <p:cNvSpPr/>
          <p:nvPr/>
        </p:nvSpPr>
        <p:spPr>
          <a:xfrm>
            <a:off x="2137975" y="1530263"/>
            <a:ext cx="931800" cy="367800"/>
          </a:xfrm>
          <a:prstGeom prst="rect">
            <a:avLst/>
          </a:prstGeom>
          <a:solidFill>
            <a:schemeClr val="accent1"/>
          </a:solid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900" b="1">
              <a:solidFill>
                <a:schemeClr val="dk2"/>
              </a:solidFill>
            </a:endParaRPr>
          </a:p>
        </p:txBody>
      </p:sp>
      <p:sp>
        <p:nvSpPr>
          <p:cNvPr id="804" name="Google Shape;804;p70"/>
          <p:cNvSpPr/>
          <p:nvPr/>
        </p:nvSpPr>
        <p:spPr>
          <a:xfrm>
            <a:off x="2146625" y="1972556"/>
            <a:ext cx="931800" cy="367800"/>
          </a:xfrm>
          <a:prstGeom prst="rect">
            <a:avLst/>
          </a:prstGeom>
          <a:solidFill>
            <a:schemeClr val="accent1"/>
          </a:solid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900" b="1">
              <a:solidFill>
                <a:schemeClr val="dk2"/>
              </a:solidFill>
            </a:endParaRPr>
          </a:p>
        </p:txBody>
      </p:sp>
      <p:grpSp>
        <p:nvGrpSpPr>
          <p:cNvPr id="805" name="Google Shape;805;p70"/>
          <p:cNvGrpSpPr/>
          <p:nvPr/>
        </p:nvGrpSpPr>
        <p:grpSpPr>
          <a:xfrm>
            <a:off x="2133650" y="2684569"/>
            <a:ext cx="940450" cy="810093"/>
            <a:chOff x="2133650" y="3533300"/>
            <a:chExt cx="940450" cy="810093"/>
          </a:xfrm>
        </p:grpSpPr>
        <p:sp>
          <p:nvSpPr>
            <p:cNvPr id="806" name="Google Shape;806;p70"/>
            <p:cNvSpPr/>
            <p:nvPr/>
          </p:nvSpPr>
          <p:spPr>
            <a:xfrm>
              <a:off x="2133650" y="3533300"/>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807" name="Google Shape;807;p70"/>
            <p:cNvSpPr/>
            <p:nvPr/>
          </p:nvSpPr>
          <p:spPr>
            <a:xfrm>
              <a:off x="2142300" y="3975593"/>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grpSp>
        <p:nvGrpSpPr>
          <p:cNvPr id="808" name="Google Shape;808;p70"/>
          <p:cNvGrpSpPr/>
          <p:nvPr/>
        </p:nvGrpSpPr>
        <p:grpSpPr>
          <a:xfrm>
            <a:off x="2137975" y="3838875"/>
            <a:ext cx="940450" cy="810093"/>
            <a:chOff x="2137975" y="4600875"/>
            <a:chExt cx="940450" cy="810093"/>
          </a:xfrm>
        </p:grpSpPr>
        <p:sp>
          <p:nvSpPr>
            <p:cNvPr id="809" name="Google Shape;809;p70"/>
            <p:cNvSpPr/>
            <p:nvPr/>
          </p:nvSpPr>
          <p:spPr>
            <a:xfrm>
              <a:off x="2137975" y="4600875"/>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810" name="Google Shape;810;p70"/>
            <p:cNvSpPr/>
            <p:nvPr/>
          </p:nvSpPr>
          <p:spPr>
            <a:xfrm>
              <a:off x="2146625" y="5043168"/>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sp>
        <p:nvSpPr>
          <p:cNvPr id="811" name="Google Shape;811;p70"/>
          <p:cNvSpPr/>
          <p:nvPr/>
        </p:nvSpPr>
        <p:spPr>
          <a:xfrm>
            <a:off x="2137975" y="4993200"/>
            <a:ext cx="931800" cy="367800"/>
          </a:xfrm>
          <a:prstGeom prst="rect">
            <a:avLst/>
          </a:prstGeom>
          <a:solidFill>
            <a:schemeClr val="accent1"/>
          </a:solid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812" name="Google Shape;812;p70"/>
          <p:cNvSpPr/>
          <p:nvPr/>
        </p:nvSpPr>
        <p:spPr>
          <a:xfrm>
            <a:off x="2146625" y="5435493"/>
            <a:ext cx="931800" cy="367800"/>
          </a:xfrm>
          <a:prstGeom prst="rect">
            <a:avLst/>
          </a:prstGeom>
          <a:solidFill>
            <a:schemeClr val="accent1"/>
          </a:solid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nvGrpSpPr>
          <p:cNvPr id="813" name="Google Shape;813;p70"/>
          <p:cNvGrpSpPr/>
          <p:nvPr/>
        </p:nvGrpSpPr>
        <p:grpSpPr>
          <a:xfrm>
            <a:off x="3217300" y="3838875"/>
            <a:ext cx="100950" cy="810050"/>
            <a:chOff x="3217300" y="3838875"/>
            <a:chExt cx="100950" cy="810050"/>
          </a:xfrm>
        </p:grpSpPr>
        <p:cxnSp>
          <p:nvCxnSpPr>
            <p:cNvPr id="814" name="Google Shape;814;p70"/>
            <p:cNvCxnSpPr/>
            <p:nvPr/>
          </p:nvCxnSpPr>
          <p:spPr>
            <a:xfrm>
              <a:off x="3299200" y="3838925"/>
              <a:ext cx="8700" cy="810000"/>
            </a:xfrm>
            <a:prstGeom prst="straightConnector1">
              <a:avLst/>
            </a:prstGeom>
            <a:noFill/>
            <a:ln w="19050" cap="flat" cmpd="sng">
              <a:solidFill>
                <a:schemeClr val="dk2"/>
              </a:solidFill>
              <a:prstDash val="solid"/>
              <a:round/>
              <a:headEnd type="none" w="med" len="med"/>
              <a:tailEnd type="none" w="med" len="med"/>
            </a:ln>
          </p:spPr>
        </p:cxnSp>
        <p:cxnSp>
          <p:nvCxnSpPr>
            <p:cNvPr id="815" name="Google Shape;815;p70"/>
            <p:cNvCxnSpPr/>
            <p:nvPr/>
          </p:nvCxnSpPr>
          <p:spPr>
            <a:xfrm>
              <a:off x="3217300" y="3838875"/>
              <a:ext cx="90600" cy="0"/>
            </a:xfrm>
            <a:prstGeom prst="straightConnector1">
              <a:avLst/>
            </a:prstGeom>
            <a:noFill/>
            <a:ln w="19050" cap="flat" cmpd="sng">
              <a:solidFill>
                <a:schemeClr val="dk2"/>
              </a:solidFill>
              <a:prstDash val="solid"/>
              <a:round/>
              <a:headEnd type="none" w="med" len="med"/>
              <a:tailEnd type="none" w="med" len="med"/>
            </a:ln>
          </p:spPr>
        </p:cxnSp>
        <p:cxnSp>
          <p:nvCxnSpPr>
            <p:cNvPr id="816" name="Google Shape;816;p70"/>
            <p:cNvCxnSpPr/>
            <p:nvPr/>
          </p:nvCxnSpPr>
          <p:spPr>
            <a:xfrm>
              <a:off x="3227650" y="4648925"/>
              <a:ext cx="90600" cy="0"/>
            </a:xfrm>
            <a:prstGeom prst="straightConnector1">
              <a:avLst/>
            </a:prstGeom>
            <a:noFill/>
            <a:ln w="19050" cap="flat" cmpd="sng">
              <a:solidFill>
                <a:schemeClr val="dk2"/>
              </a:solidFill>
              <a:prstDash val="solid"/>
              <a:round/>
              <a:headEnd type="none" w="med" len="med"/>
              <a:tailEnd type="none" w="med" len="med"/>
            </a:ln>
          </p:spPr>
        </p:cxnSp>
      </p:grpSp>
      <p:grpSp>
        <p:nvGrpSpPr>
          <p:cNvPr id="817" name="Google Shape;817;p70"/>
          <p:cNvGrpSpPr/>
          <p:nvPr/>
        </p:nvGrpSpPr>
        <p:grpSpPr>
          <a:xfrm>
            <a:off x="3217300" y="4993200"/>
            <a:ext cx="100950" cy="810050"/>
            <a:chOff x="3217300" y="3838875"/>
            <a:chExt cx="100950" cy="810050"/>
          </a:xfrm>
        </p:grpSpPr>
        <p:cxnSp>
          <p:nvCxnSpPr>
            <p:cNvPr id="818" name="Google Shape;818;p70"/>
            <p:cNvCxnSpPr/>
            <p:nvPr/>
          </p:nvCxnSpPr>
          <p:spPr>
            <a:xfrm>
              <a:off x="3299200" y="3838925"/>
              <a:ext cx="8700" cy="810000"/>
            </a:xfrm>
            <a:prstGeom prst="straightConnector1">
              <a:avLst/>
            </a:prstGeom>
            <a:noFill/>
            <a:ln w="19050" cap="flat" cmpd="sng">
              <a:solidFill>
                <a:schemeClr val="dk2"/>
              </a:solidFill>
              <a:prstDash val="solid"/>
              <a:round/>
              <a:headEnd type="none" w="med" len="med"/>
              <a:tailEnd type="none" w="med" len="med"/>
            </a:ln>
          </p:spPr>
        </p:cxnSp>
        <p:cxnSp>
          <p:nvCxnSpPr>
            <p:cNvPr id="819" name="Google Shape;819;p70"/>
            <p:cNvCxnSpPr/>
            <p:nvPr/>
          </p:nvCxnSpPr>
          <p:spPr>
            <a:xfrm>
              <a:off x="3217300" y="3838875"/>
              <a:ext cx="90600" cy="0"/>
            </a:xfrm>
            <a:prstGeom prst="straightConnector1">
              <a:avLst/>
            </a:prstGeom>
            <a:noFill/>
            <a:ln w="19050" cap="flat" cmpd="sng">
              <a:solidFill>
                <a:schemeClr val="dk2"/>
              </a:solidFill>
              <a:prstDash val="solid"/>
              <a:round/>
              <a:headEnd type="none" w="med" len="med"/>
              <a:tailEnd type="none" w="med" len="med"/>
            </a:ln>
          </p:spPr>
        </p:cxnSp>
        <p:cxnSp>
          <p:nvCxnSpPr>
            <p:cNvPr id="820" name="Google Shape;820;p70"/>
            <p:cNvCxnSpPr/>
            <p:nvPr/>
          </p:nvCxnSpPr>
          <p:spPr>
            <a:xfrm>
              <a:off x="3227650" y="4648925"/>
              <a:ext cx="90600" cy="0"/>
            </a:xfrm>
            <a:prstGeom prst="straightConnector1">
              <a:avLst/>
            </a:prstGeom>
            <a:noFill/>
            <a:ln w="19050" cap="flat" cmpd="sng">
              <a:solidFill>
                <a:schemeClr val="dk2"/>
              </a:solidFill>
              <a:prstDash val="solid"/>
              <a:round/>
              <a:headEnd type="none" w="med" len="med"/>
              <a:tailEnd type="none" w="med" len="med"/>
            </a:ln>
          </p:spPr>
        </p:cxnSp>
      </p:grpSp>
      <p:sp>
        <p:nvSpPr>
          <p:cNvPr id="821" name="Google Shape;821;p70"/>
          <p:cNvSpPr/>
          <p:nvPr/>
        </p:nvSpPr>
        <p:spPr>
          <a:xfrm>
            <a:off x="3534675" y="4183475"/>
            <a:ext cx="547500" cy="1347600"/>
          </a:xfrm>
          <a:prstGeom prst="curvedLeftArrow">
            <a:avLst>
              <a:gd name="adj1" fmla="val 25000"/>
              <a:gd name="adj2" fmla="val 38283"/>
              <a:gd name="adj3"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70"/>
          <p:cNvGrpSpPr/>
          <p:nvPr/>
        </p:nvGrpSpPr>
        <p:grpSpPr>
          <a:xfrm>
            <a:off x="3217300" y="1530275"/>
            <a:ext cx="100950" cy="810050"/>
            <a:chOff x="3217300" y="3838875"/>
            <a:chExt cx="100950" cy="810050"/>
          </a:xfrm>
        </p:grpSpPr>
        <p:cxnSp>
          <p:nvCxnSpPr>
            <p:cNvPr id="823" name="Google Shape;823;p70"/>
            <p:cNvCxnSpPr/>
            <p:nvPr/>
          </p:nvCxnSpPr>
          <p:spPr>
            <a:xfrm>
              <a:off x="3299200" y="3838925"/>
              <a:ext cx="8700" cy="810000"/>
            </a:xfrm>
            <a:prstGeom prst="straightConnector1">
              <a:avLst/>
            </a:prstGeom>
            <a:noFill/>
            <a:ln w="19050" cap="flat" cmpd="sng">
              <a:solidFill>
                <a:schemeClr val="dk2"/>
              </a:solidFill>
              <a:prstDash val="solid"/>
              <a:round/>
              <a:headEnd type="none" w="med" len="med"/>
              <a:tailEnd type="none" w="med" len="med"/>
            </a:ln>
          </p:spPr>
        </p:cxnSp>
        <p:cxnSp>
          <p:nvCxnSpPr>
            <p:cNvPr id="824" name="Google Shape;824;p70"/>
            <p:cNvCxnSpPr/>
            <p:nvPr/>
          </p:nvCxnSpPr>
          <p:spPr>
            <a:xfrm>
              <a:off x="3217300" y="3838875"/>
              <a:ext cx="90600" cy="0"/>
            </a:xfrm>
            <a:prstGeom prst="straightConnector1">
              <a:avLst/>
            </a:prstGeom>
            <a:noFill/>
            <a:ln w="19050" cap="flat" cmpd="sng">
              <a:solidFill>
                <a:schemeClr val="dk2"/>
              </a:solidFill>
              <a:prstDash val="solid"/>
              <a:round/>
              <a:headEnd type="none" w="med" len="med"/>
              <a:tailEnd type="none" w="med" len="med"/>
            </a:ln>
          </p:spPr>
        </p:cxnSp>
        <p:cxnSp>
          <p:nvCxnSpPr>
            <p:cNvPr id="825" name="Google Shape;825;p70"/>
            <p:cNvCxnSpPr/>
            <p:nvPr/>
          </p:nvCxnSpPr>
          <p:spPr>
            <a:xfrm>
              <a:off x="3227650" y="4648925"/>
              <a:ext cx="90600" cy="0"/>
            </a:xfrm>
            <a:prstGeom prst="straightConnector1">
              <a:avLst/>
            </a:prstGeom>
            <a:noFill/>
            <a:ln w="19050" cap="flat" cmpd="sng">
              <a:solidFill>
                <a:schemeClr val="dk2"/>
              </a:solidFill>
              <a:prstDash val="solid"/>
              <a:round/>
              <a:headEnd type="none" w="med" len="med"/>
              <a:tailEnd type="none" w="med" len="med"/>
            </a:ln>
          </p:spPr>
        </p:cxnSp>
      </p:grpSp>
      <p:sp>
        <p:nvSpPr>
          <p:cNvPr id="826" name="Google Shape;826;p70"/>
          <p:cNvSpPr txBox="1"/>
          <p:nvPr/>
        </p:nvSpPr>
        <p:spPr>
          <a:xfrm>
            <a:off x="3457125" y="1735200"/>
            <a:ext cx="24828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chemeClr val="dk2"/>
                </a:solidFill>
                <a:latin typeface="Proxima Nova"/>
                <a:ea typeface="Proxima Nova"/>
                <a:cs typeface="Proxima Nova"/>
                <a:sym typeface="Proxima Nova"/>
              </a:rPr>
              <a:t>Truncating</a:t>
            </a:r>
            <a:endParaRPr sz="2400" b="1">
              <a:solidFill>
                <a:schemeClr val="dk2"/>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1"/>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Inside a Segment</a:t>
            </a:r>
            <a:endParaRPr/>
          </a:p>
        </p:txBody>
      </p:sp>
      <p:sp>
        <p:nvSpPr>
          <p:cNvPr id="833" name="Google Shape;833;p71"/>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pSp>
        <p:nvGrpSpPr>
          <p:cNvPr id="834" name="Google Shape;834;p71"/>
          <p:cNvGrpSpPr/>
          <p:nvPr/>
        </p:nvGrpSpPr>
        <p:grpSpPr>
          <a:xfrm>
            <a:off x="2137975" y="1530263"/>
            <a:ext cx="940450" cy="810093"/>
            <a:chOff x="2129325" y="2465725"/>
            <a:chExt cx="940450" cy="810093"/>
          </a:xfrm>
        </p:grpSpPr>
        <p:sp>
          <p:nvSpPr>
            <p:cNvPr id="835" name="Google Shape;835;p71"/>
            <p:cNvSpPr/>
            <p:nvPr/>
          </p:nvSpPr>
          <p:spPr>
            <a:xfrm>
              <a:off x="2129325" y="2465725"/>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836" name="Google Shape;836;p71"/>
            <p:cNvSpPr/>
            <p:nvPr/>
          </p:nvSpPr>
          <p:spPr>
            <a:xfrm>
              <a:off x="2137975" y="2908018"/>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grpSp>
        <p:nvGrpSpPr>
          <p:cNvPr id="837" name="Google Shape;837;p71"/>
          <p:cNvGrpSpPr/>
          <p:nvPr/>
        </p:nvGrpSpPr>
        <p:grpSpPr>
          <a:xfrm>
            <a:off x="2133650" y="2684569"/>
            <a:ext cx="940450" cy="810093"/>
            <a:chOff x="2133650" y="3533300"/>
            <a:chExt cx="940450" cy="810093"/>
          </a:xfrm>
        </p:grpSpPr>
        <p:sp>
          <p:nvSpPr>
            <p:cNvPr id="838" name="Google Shape;838;p71"/>
            <p:cNvSpPr/>
            <p:nvPr/>
          </p:nvSpPr>
          <p:spPr>
            <a:xfrm>
              <a:off x="2133650" y="3533300"/>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839" name="Google Shape;839;p71"/>
            <p:cNvSpPr/>
            <p:nvPr/>
          </p:nvSpPr>
          <p:spPr>
            <a:xfrm>
              <a:off x="2142300" y="3975593"/>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grpSp>
        <p:nvGrpSpPr>
          <p:cNvPr id="840" name="Google Shape;840;p71"/>
          <p:cNvGrpSpPr/>
          <p:nvPr/>
        </p:nvGrpSpPr>
        <p:grpSpPr>
          <a:xfrm>
            <a:off x="2137975" y="3838875"/>
            <a:ext cx="940450" cy="810093"/>
            <a:chOff x="2137975" y="4600875"/>
            <a:chExt cx="940450" cy="810093"/>
          </a:xfrm>
        </p:grpSpPr>
        <p:sp>
          <p:nvSpPr>
            <p:cNvPr id="841" name="Google Shape;841;p71"/>
            <p:cNvSpPr/>
            <p:nvPr/>
          </p:nvSpPr>
          <p:spPr>
            <a:xfrm>
              <a:off x="2137975" y="4600875"/>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842" name="Google Shape;842;p71"/>
            <p:cNvSpPr/>
            <p:nvPr/>
          </p:nvSpPr>
          <p:spPr>
            <a:xfrm>
              <a:off x="2146625" y="5043168"/>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grpSp>
        <p:nvGrpSpPr>
          <p:cNvPr id="843" name="Google Shape;843;p71"/>
          <p:cNvGrpSpPr/>
          <p:nvPr/>
        </p:nvGrpSpPr>
        <p:grpSpPr>
          <a:xfrm>
            <a:off x="2133650" y="4993200"/>
            <a:ext cx="940450" cy="810093"/>
            <a:chOff x="2137975" y="4600875"/>
            <a:chExt cx="940450" cy="810093"/>
          </a:xfrm>
        </p:grpSpPr>
        <p:sp>
          <p:nvSpPr>
            <p:cNvPr id="844" name="Google Shape;844;p71"/>
            <p:cNvSpPr/>
            <p:nvPr/>
          </p:nvSpPr>
          <p:spPr>
            <a:xfrm>
              <a:off x="2137975" y="4600875"/>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845" name="Google Shape;845;p71"/>
            <p:cNvSpPr/>
            <p:nvPr/>
          </p:nvSpPr>
          <p:spPr>
            <a:xfrm>
              <a:off x="2146625" y="5043168"/>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sp>
        <p:nvSpPr>
          <p:cNvPr id="846" name="Google Shape;846;p71"/>
          <p:cNvSpPr/>
          <p:nvPr/>
        </p:nvSpPr>
        <p:spPr>
          <a:xfrm>
            <a:off x="5175675" y="2566750"/>
            <a:ext cx="931800" cy="367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Header</a:t>
            </a:r>
            <a:endParaRPr sz="900" b="1">
              <a:solidFill>
                <a:schemeClr val="dk2"/>
              </a:solidFill>
            </a:endParaRPr>
          </a:p>
        </p:txBody>
      </p:sp>
      <p:sp>
        <p:nvSpPr>
          <p:cNvPr id="847" name="Google Shape;847;p71"/>
          <p:cNvSpPr/>
          <p:nvPr/>
        </p:nvSpPr>
        <p:spPr>
          <a:xfrm>
            <a:off x="5175675" y="293455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sp>
        <p:nvSpPr>
          <p:cNvPr id="848" name="Google Shape;848;p71"/>
          <p:cNvSpPr/>
          <p:nvPr/>
        </p:nvSpPr>
        <p:spPr>
          <a:xfrm>
            <a:off x="5175675" y="356335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sp>
        <p:nvSpPr>
          <p:cNvPr id="849" name="Google Shape;849;p71"/>
          <p:cNvSpPr/>
          <p:nvPr/>
        </p:nvSpPr>
        <p:spPr>
          <a:xfrm>
            <a:off x="5175675" y="419215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sp>
        <p:nvSpPr>
          <p:cNvPr id="850" name="Google Shape;850;p71"/>
          <p:cNvSpPr/>
          <p:nvPr/>
        </p:nvSpPr>
        <p:spPr>
          <a:xfrm>
            <a:off x="5175675" y="4820955"/>
            <a:ext cx="931800" cy="628800"/>
          </a:xfrm>
          <a:prstGeom prst="rect">
            <a:avLst/>
          </a:prstGeom>
          <a:solidFill>
            <a:schemeClr val="accent1"/>
          </a:solidFill>
          <a:ln w="19050"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cxnSp>
        <p:nvCxnSpPr>
          <p:cNvPr id="851" name="Google Shape;851;p71"/>
          <p:cNvCxnSpPr/>
          <p:nvPr/>
        </p:nvCxnSpPr>
        <p:spPr>
          <a:xfrm rot="10800000" flipH="1">
            <a:off x="3145950" y="2579850"/>
            <a:ext cx="1902300" cy="1707600"/>
          </a:xfrm>
          <a:prstGeom prst="straightConnector1">
            <a:avLst/>
          </a:prstGeom>
          <a:noFill/>
          <a:ln w="19050" cap="flat" cmpd="sng">
            <a:solidFill>
              <a:schemeClr val="dk2"/>
            </a:solidFill>
            <a:prstDash val="solid"/>
            <a:round/>
            <a:headEnd type="none" w="med" len="med"/>
            <a:tailEnd type="none" w="med" len="med"/>
          </a:ln>
        </p:spPr>
      </p:cxnSp>
      <p:cxnSp>
        <p:nvCxnSpPr>
          <p:cNvPr id="852" name="Google Shape;852;p71"/>
          <p:cNvCxnSpPr/>
          <p:nvPr/>
        </p:nvCxnSpPr>
        <p:spPr>
          <a:xfrm>
            <a:off x="3145950" y="4648975"/>
            <a:ext cx="1902300" cy="7893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72"/>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Inside a Chunk</a:t>
            </a:r>
            <a:endParaRPr/>
          </a:p>
        </p:txBody>
      </p:sp>
      <p:sp>
        <p:nvSpPr>
          <p:cNvPr id="859" name="Google Shape;859;p72"/>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pSp>
        <p:nvGrpSpPr>
          <p:cNvPr id="860" name="Google Shape;860;p72"/>
          <p:cNvGrpSpPr/>
          <p:nvPr/>
        </p:nvGrpSpPr>
        <p:grpSpPr>
          <a:xfrm>
            <a:off x="2137975" y="1530263"/>
            <a:ext cx="940450" cy="810093"/>
            <a:chOff x="2129325" y="2465725"/>
            <a:chExt cx="940450" cy="810093"/>
          </a:xfrm>
        </p:grpSpPr>
        <p:sp>
          <p:nvSpPr>
            <p:cNvPr id="861" name="Google Shape;861;p72"/>
            <p:cNvSpPr/>
            <p:nvPr/>
          </p:nvSpPr>
          <p:spPr>
            <a:xfrm>
              <a:off x="2129325" y="2465725"/>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862" name="Google Shape;862;p72"/>
            <p:cNvSpPr/>
            <p:nvPr/>
          </p:nvSpPr>
          <p:spPr>
            <a:xfrm>
              <a:off x="2137975" y="2908018"/>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grpSp>
        <p:nvGrpSpPr>
          <p:cNvPr id="863" name="Google Shape;863;p72"/>
          <p:cNvGrpSpPr/>
          <p:nvPr/>
        </p:nvGrpSpPr>
        <p:grpSpPr>
          <a:xfrm>
            <a:off x="2133650" y="2684569"/>
            <a:ext cx="940450" cy="810093"/>
            <a:chOff x="2133650" y="3533300"/>
            <a:chExt cx="940450" cy="810093"/>
          </a:xfrm>
        </p:grpSpPr>
        <p:sp>
          <p:nvSpPr>
            <p:cNvPr id="864" name="Google Shape;864;p72"/>
            <p:cNvSpPr/>
            <p:nvPr/>
          </p:nvSpPr>
          <p:spPr>
            <a:xfrm>
              <a:off x="2133650" y="3533300"/>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865" name="Google Shape;865;p72"/>
            <p:cNvSpPr/>
            <p:nvPr/>
          </p:nvSpPr>
          <p:spPr>
            <a:xfrm>
              <a:off x="2142300" y="3975593"/>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grpSp>
        <p:nvGrpSpPr>
          <p:cNvPr id="866" name="Google Shape;866;p72"/>
          <p:cNvGrpSpPr/>
          <p:nvPr/>
        </p:nvGrpSpPr>
        <p:grpSpPr>
          <a:xfrm>
            <a:off x="2137975" y="3838875"/>
            <a:ext cx="940450" cy="810093"/>
            <a:chOff x="2137975" y="4600875"/>
            <a:chExt cx="940450" cy="810093"/>
          </a:xfrm>
        </p:grpSpPr>
        <p:sp>
          <p:nvSpPr>
            <p:cNvPr id="867" name="Google Shape;867;p72"/>
            <p:cNvSpPr/>
            <p:nvPr/>
          </p:nvSpPr>
          <p:spPr>
            <a:xfrm>
              <a:off x="2137975" y="4600875"/>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868" name="Google Shape;868;p72"/>
            <p:cNvSpPr/>
            <p:nvPr/>
          </p:nvSpPr>
          <p:spPr>
            <a:xfrm>
              <a:off x="2146625" y="5043168"/>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grpSp>
        <p:nvGrpSpPr>
          <p:cNvPr id="869" name="Google Shape;869;p72"/>
          <p:cNvGrpSpPr/>
          <p:nvPr/>
        </p:nvGrpSpPr>
        <p:grpSpPr>
          <a:xfrm>
            <a:off x="2133650" y="4993200"/>
            <a:ext cx="940450" cy="810093"/>
            <a:chOff x="2137975" y="4600875"/>
            <a:chExt cx="940450" cy="810093"/>
          </a:xfrm>
        </p:grpSpPr>
        <p:sp>
          <p:nvSpPr>
            <p:cNvPr id="870" name="Google Shape;870;p72"/>
            <p:cNvSpPr/>
            <p:nvPr/>
          </p:nvSpPr>
          <p:spPr>
            <a:xfrm>
              <a:off x="2137975" y="4600875"/>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871" name="Google Shape;871;p72"/>
            <p:cNvSpPr/>
            <p:nvPr/>
          </p:nvSpPr>
          <p:spPr>
            <a:xfrm>
              <a:off x="2146625" y="5043168"/>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sp>
        <p:nvSpPr>
          <p:cNvPr id="872" name="Google Shape;872;p72"/>
          <p:cNvSpPr/>
          <p:nvPr/>
        </p:nvSpPr>
        <p:spPr>
          <a:xfrm>
            <a:off x="5175675" y="2566750"/>
            <a:ext cx="931800" cy="367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Header</a:t>
            </a:r>
            <a:endParaRPr sz="900" b="1">
              <a:solidFill>
                <a:schemeClr val="dk2"/>
              </a:solidFill>
            </a:endParaRPr>
          </a:p>
        </p:txBody>
      </p:sp>
      <p:sp>
        <p:nvSpPr>
          <p:cNvPr id="873" name="Google Shape;873;p72"/>
          <p:cNvSpPr/>
          <p:nvPr/>
        </p:nvSpPr>
        <p:spPr>
          <a:xfrm>
            <a:off x="5175675" y="293455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sp>
        <p:nvSpPr>
          <p:cNvPr id="874" name="Google Shape;874;p72"/>
          <p:cNvSpPr/>
          <p:nvPr/>
        </p:nvSpPr>
        <p:spPr>
          <a:xfrm>
            <a:off x="5175675" y="356335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sp>
        <p:nvSpPr>
          <p:cNvPr id="875" name="Google Shape;875;p72"/>
          <p:cNvSpPr/>
          <p:nvPr/>
        </p:nvSpPr>
        <p:spPr>
          <a:xfrm>
            <a:off x="5175675" y="419215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sp>
        <p:nvSpPr>
          <p:cNvPr id="876" name="Google Shape;876;p72"/>
          <p:cNvSpPr/>
          <p:nvPr/>
        </p:nvSpPr>
        <p:spPr>
          <a:xfrm>
            <a:off x="5175675" y="4820955"/>
            <a:ext cx="931800" cy="628800"/>
          </a:xfrm>
          <a:prstGeom prst="rect">
            <a:avLst/>
          </a:prstGeom>
          <a:solidFill>
            <a:schemeClr val="accent1"/>
          </a:solidFill>
          <a:ln w="19050"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cxnSp>
        <p:nvCxnSpPr>
          <p:cNvPr id="877" name="Google Shape;877;p72"/>
          <p:cNvCxnSpPr/>
          <p:nvPr/>
        </p:nvCxnSpPr>
        <p:spPr>
          <a:xfrm rot="10800000" flipH="1">
            <a:off x="3145950" y="2579850"/>
            <a:ext cx="1902300" cy="1707600"/>
          </a:xfrm>
          <a:prstGeom prst="straightConnector1">
            <a:avLst/>
          </a:prstGeom>
          <a:noFill/>
          <a:ln w="19050" cap="flat" cmpd="sng">
            <a:solidFill>
              <a:schemeClr val="dk2"/>
            </a:solidFill>
            <a:prstDash val="solid"/>
            <a:round/>
            <a:headEnd type="none" w="med" len="med"/>
            <a:tailEnd type="none" w="med" len="med"/>
          </a:ln>
        </p:spPr>
      </p:cxnSp>
      <p:cxnSp>
        <p:nvCxnSpPr>
          <p:cNvPr id="878" name="Google Shape;878;p72"/>
          <p:cNvCxnSpPr/>
          <p:nvPr/>
        </p:nvCxnSpPr>
        <p:spPr>
          <a:xfrm>
            <a:off x="3145950" y="4648975"/>
            <a:ext cx="1902300" cy="789300"/>
          </a:xfrm>
          <a:prstGeom prst="straightConnector1">
            <a:avLst/>
          </a:prstGeom>
          <a:noFill/>
          <a:ln w="19050" cap="flat" cmpd="sng">
            <a:solidFill>
              <a:schemeClr val="dk2"/>
            </a:solidFill>
            <a:prstDash val="solid"/>
            <a:round/>
            <a:headEnd type="none" w="med" len="med"/>
            <a:tailEnd type="none" w="med" len="med"/>
          </a:ln>
        </p:spPr>
      </p:cxnSp>
      <p:sp>
        <p:nvSpPr>
          <p:cNvPr id="879" name="Google Shape;879;p72"/>
          <p:cNvSpPr/>
          <p:nvPr/>
        </p:nvSpPr>
        <p:spPr>
          <a:xfrm>
            <a:off x="8158525" y="2273700"/>
            <a:ext cx="931800" cy="367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Header</a:t>
            </a:r>
            <a:endParaRPr sz="900" b="1">
              <a:solidFill>
                <a:schemeClr val="dk2"/>
              </a:solidFill>
            </a:endParaRPr>
          </a:p>
        </p:txBody>
      </p:sp>
      <p:sp>
        <p:nvSpPr>
          <p:cNvPr id="880" name="Google Shape;880;p72"/>
          <p:cNvSpPr/>
          <p:nvPr/>
        </p:nvSpPr>
        <p:spPr>
          <a:xfrm>
            <a:off x="8158525" y="264150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Entry</a:t>
            </a:r>
            <a:endParaRPr sz="900" b="1">
              <a:solidFill>
                <a:schemeClr val="dk2"/>
              </a:solidFill>
            </a:endParaRPr>
          </a:p>
        </p:txBody>
      </p:sp>
      <p:sp>
        <p:nvSpPr>
          <p:cNvPr id="881" name="Google Shape;881;p72"/>
          <p:cNvSpPr/>
          <p:nvPr/>
        </p:nvSpPr>
        <p:spPr>
          <a:xfrm>
            <a:off x="8158525" y="327030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Entry</a:t>
            </a:r>
            <a:endParaRPr sz="900" b="1">
              <a:solidFill>
                <a:schemeClr val="dk2"/>
              </a:solidFill>
            </a:endParaRPr>
          </a:p>
        </p:txBody>
      </p:sp>
      <p:sp>
        <p:nvSpPr>
          <p:cNvPr id="882" name="Google Shape;882;p72"/>
          <p:cNvSpPr/>
          <p:nvPr/>
        </p:nvSpPr>
        <p:spPr>
          <a:xfrm>
            <a:off x="8158525" y="389910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Entry</a:t>
            </a:r>
            <a:endParaRPr sz="900" b="1">
              <a:solidFill>
                <a:schemeClr val="dk2"/>
              </a:solidFill>
            </a:endParaRPr>
          </a:p>
        </p:txBody>
      </p:sp>
      <p:sp>
        <p:nvSpPr>
          <p:cNvPr id="883" name="Google Shape;883;p72"/>
          <p:cNvSpPr/>
          <p:nvPr/>
        </p:nvSpPr>
        <p:spPr>
          <a:xfrm>
            <a:off x="8158525" y="4527905"/>
            <a:ext cx="931800" cy="628800"/>
          </a:xfrm>
          <a:prstGeom prst="rect">
            <a:avLst/>
          </a:prstGeom>
          <a:solidFill>
            <a:schemeClr val="accent1"/>
          </a:solidFill>
          <a:ln w="19050"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Entry</a:t>
            </a:r>
            <a:endParaRPr sz="900" b="1">
              <a:solidFill>
                <a:schemeClr val="dk2"/>
              </a:solidFill>
            </a:endParaRPr>
          </a:p>
        </p:txBody>
      </p:sp>
      <p:cxnSp>
        <p:nvCxnSpPr>
          <p:cNvPr id="884" name="Google Shape;884;p72"/>
          <p:cNvCxnSpPr/>
          <p:nvPr/>
        </p:nvCxnSpPr>
        <p:spPr>
          <a:xfrm rot="10800000" flipH="1">
            <a:off x="6181825" y="2283000"/>
            <a:ext cx="1873200" cy="1909200"/>
          </a:xfrm>
          <a:prstGeom prst="straightConnector1">
            <a:avLst/>
          </a:prstGeom>
          <a:noFill/>
          <a:ln w="19050" cap="flat" cmpd="sng">
            <a:solidFill>
              <a:schemeClr val="dk2"/>
            </a:solidFill>
            <a:prstDash val="solid"/>
            <a:round/>
            <a:headEnd type="none" w="med" len="med"/>
            <a:tailEnd type="none" w="med" len="med"/>
          </a:ln>
        </p:spPr>
      </p:cxnSp>
      <p:cxnSp>
        <p:nvCxnSpPr>
          <p:cNvPr id="885" name="Google Shape;885;p72"/>
          <p:cNvCxnSpPr/>
          <p:nvPr/>
        </p:nvCxnSpPr>
        <p:spPr>
          <a:xfrm>
            <a:off x="6199100" y="4807100"/>
            <a:ext cx="1902300" cy="723900"/>
          </a:xfrm>
          <a:prstGeom prst="straightConnector1">
            <a:avLst/>
          </a:prstGeom>
          <a:noFill/>
          <a:ln w="19050" cap="flat" cmpd="sng">
            <a:solidFill>
              <a:schemeClr val="dk2"/>
            </a:solidFill>
            <a:prstDash val="solid"/>
            <a:round/>
            <a:headEnd type="none" w="med" len="med"/>
            <a:tailEnd type="none" w="med" len="med"/>
          </a:ln>
        </p:spPr>
      </p:cxnSp>
      <p:sp>
        <p:nvSpPr>
          <p:cNvPr id="886" name="Google Shape;886;p72"/>
          <p:cNvSpPr/>
          <p:nvPr/>
        </p:nvSpPr>
        <p:spPr>
          <a:xfrm>
            <a:off x="8165125" y="5156700"/>
            <a:ext cx="931800" cy="367800"/>
          </a:xfrm>
          <a:prstGeom prst="rect">
            <a:avLst/>
          </a:prstGeom>
          <a:solidFill>
            <a:schemeClr val="accent1"/>
          </a:solidFill>
          <a:ln w="19050"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Trailer</a:t>
            </a:r>
            <a:endParaRPr sz="900" b="1">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73"/>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Chunk Entries are Opaque</a:t>
            </a:r>
            <a:endParaRPr/>
          </a:p>
        </p:txBody>
      </p:sp>
      <p:sp>
        <p:nvSpPr>
          <p:cNvPr id="893" name="Google Shape;893;p73"/>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pSp>
        <p:nvGrpSpPr>
          <p:cNvPr id="894" name="Google Shape;894;p73"/>
          <p:cNvGrpSpPr/>
          <p:nvPr/>
        </p:nvGrpSpPr>
        <p:grpSpPr>
          <a:xfrm>
            <a:off x="2137975" y="1530263"/>
            <a:ext cx="940450" cy="810093"/>
            <a:chOff x="2129325" y="2465725"/>
            <a:chExt cx="940450" cy="810093"/>
          </a:xfrm>
        </p:grpSpPr>
        <p:sp>
          <p:nvSpPr>
            <p:cNvPr id="895" name="Google Shape;895;p73"/>
            <p:cNvSpPr/>
            <p:nvPr/>
          </p:nvSpPr>
          <p:spPr>
            <a:xfrm>
              <a:off x="2129325" y="2465725"/>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896" name="Google Shape;896;p73"/>
            <p:cNvSpPr/>
            <p:nvPr/>
          </p:nvSpPr>
          <p:spPr>
            <a:xfrm>
              <a:off x="2137975" y="2908018"/>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grpSp>
        <p:nvGrpSpPr>
          <p:cNvPr id="897" name="Google Shape;897;p73"/>
          <p:cNvGrpSpPr/>
          <p:nvPr/>
        </p:nvGrpSpPr>
        <p:grpSpPr>
          <a:xfrm>
            <a:off x="2133650" y="2684569"/>
            <a:ext cx="940450" cy="810093"/>
            <a:chOff x="2133650" y="3533300"/>
            <a:chExt cx="940450" cy="810093"/>
          </a:xfrm>
        </p:grpSpPr>
        <p:sp>
          <p:nvSpPr>
            <p:cNvPr id="898" name="Google Shape;898;p73"/>
            <p:cNvSpPr/>
            <p:nvPr/>
          </p:nvSpPr>
          <p:spPr>
            <a:xfrm>
              <a:off x="2133650" y="3533300"/>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899" name="Google Shape;899;p73"/>
            <p:cNvSpPr/>
            <p:nvPr/>
          </p:nvSpPr>
          <p:spPr>
            <a:xfrm>
              <a:off x="2142300" y="3975593"/>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grpSp>
        <p:nvGrpSpPr>
          <p:cNvPr id="900" name="Google Shape;900;p73"/>
          <p:cNvGrpSpPr/>
          <p:nvPr/>
        </p:nvGrpSpPr>
        <p:grpSpPr>
          <a:xfrm>
            <a:off x="2137975" y="3838875"/>
            <a:ext cx="940450" cy="810093"/>
            <a:chOff x="2137975" y="4600875"/>
            <a:chExt cx="940450" cy="810093"/>
          </a:xfrm>
        </p:grpSpPr>
        <p:sp>
          <p:nvSpPr>
            <p:cNvPr id="901" name="Google Shape;901;p73"/>
            <p:cNvSpPr/>
            <p:nvPr/>
          </p:nvSpPr>
          <p:spPr>
            <a:xfrm>
              <a:off x="2137975" y="4600875"/>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902" name="Google Shape;902;p73"/>
            <p:cNvSpPr/>
            <p:nvPr/>
          </p:nvSpPr>
          <p:spPr>
            <a:xfrm>
              <a:off x="2146625" y="5043168"/>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grpSp>
        <p:nvGrpSpPr>
          <p:cNvPr id="903" name="Google Shape;903;p73"/>
          <p:cNvGrpSpPr/>
          <p:nvPr/>
        </p:nvGrpSpPr>
        <p:grpSpPr>
          <a:xfrm>
            <a:off x="2133650" y="4993200"/>
            <a:ext cx="940450" cy="810093"/>
            <a:chOff x="2137975" y="4600875"/>
            <a:chExt cx="940450" cy="810093"/>
          </a:xfrm>
        </p:grpSpPr>
        <p:sp>
          <p:nvSpPr>
            <p:cNvPr id="904" name="Google Shape;904;p73"/>
            <p:cNvSpPr/>
            <p:nvPr/>
          </p:nvSpPr>
          <p:spPr>
            <a:xfrm>
              <a:off x="2137975" y="4600875"/>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905" name="Google Shape;905;p73"/>
            <p:cNvSpPr/>
            <p:nvPr/>
          </p:nvSpPr>
          <p:spPr>
            <a:xfrm>
              <a:off x="2146625" y="5043168"/>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sp>
        <p:nvSpPr>
          <p:cNvPr id="906" name="Google Shape;906;p73"/>
          <p:cNvSpPr/>
          <p:nvPr/>
        </p:nvSpPr>
        <p:spPr>
          <a:xfrm>
            <a:off x="5175675" y="2566750"/>
            <a:ext cx="931800" cy="367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Header</a:t>
            </a:r>
            <a:endParaRPr sz="900" b="1">
              <a:solidFill>
                <a:schemeClr val="dk2"/>
              </a:solidFill>
            </a:endParaRPr>
          </a:p>
        </p:txBody>
      </p:sp>
      <p:sp>
        <p:nvSpPr>
          <p:cNvPr id="907" name="Google Shape;907;p73"/>
          <p:cNvSpPr/>
          <p:nvPr/>
        </p:nvSpPr>
        <p:spPr>
          <a:xfrm>
            <a:off x="5175675" y="293455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sp>
        <p:nvSpPr>
          <p:cNvPr id="908" name="Google Shape;908;p73"/>
          <p:cNvSpPr/>
          <p:nvPr/>
        </p:nvSpPr>
        <p:spPr>
          <a:xfrm>
            <a:off x="5175675" y="356335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sp>
        <p:nvSpPr>
          <p:cNvPr id="909" name="Google Shape;909;p73"/>
          <p:cNvSpPr/>
          <p:nvPr/>
        </p:nvSpPr>
        <p:spPr>
          <a:xfrm>
            <a:off x="5175675" y="419215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sp>
        <p:nvSpPr>
          <p:cNvPr id="910" name="Google Shape;910;p73"/>
          <p:cNvSpPr/>
          <p:nvPr/>
        </p:nvSpPr>
        <p:spPr>
          <a:xfrm>
            <a:off x="5175675" y="4820955"/>
            <a:ext cx="931800" cy="628800"/>
          </a:xfrm>
          <a:prstGeom prst="rect">
            <a:avLst/>
          </a:prstGeom>
          <a:solidFill>
            <a:schemeClr val="accent1"/>
          </a:solidFill>
          <a:ln w="19050"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cxnSp>
        <p:nvCxnSpPr>
          <p:cNvPr id="911" name="Google Shape;911;p73"/>
          <p:cNvCxnSpPr/>
          <p:nvPr/>
        </p:nvCxnSpPr>
        <p:spPr>
          <a:xfrm rot="10800000" flipH="1">
            <a:off x="3145950" y="2579850"/>
            <a:ext cx="1902300" cy="1707600"/>
          </a:xfrm>
          <a:prstGeom prst="straightConnector1">
            <a:avLst/>
          </a:prstGeom>
          <a:noFill/>
          <a:ln w="19050" cap="flat" cmpd="sng">
            <a:solidFill>
              <a:schemeClr val="dk2"/>
            </a:solidFill>
            <a:prstDash val="solid"/>
            <a:round/>
            <a:headEnd type="none" w="med" len="med"/>
            <a:tailEnd type="none" w="med" len="med"/>
          </a:ln>
        </p:spPr>
      </p:cxnSp>
      <p:cxnSp>
        <p:nvCxnSpPr>
          <p:cNvPr id="912" name="Google Shape;912;p73"/>
          <p:cNvCxnSpPr/>
          <p:nvPr/>
        </p:nvCxnSpPr>
        <p:spPr>
          <a:xfrm>
            <a:off x="3145950" y="4648975"/>
            <a:ext cx="1902300" cy="789300"/>
          </a:xfrm>
          <a:prstGeom prst="straightConnector1">
            <a:avLst/>
          </a:prstGeom>
          <a:noFill/>
          <a:ln w="19050" cap="flat" cmpd="sng">
            <a:solidFill>
              <a:schemeClr val="dk2"/>
            </a:solidFill>
            <a:prstDash val="solid"/>
            <a:round/>
            <a:headEnd type="none" w="med" len="med"/>
            <a:tailEnd type="none" w="med" len="med"/>
          </a:ln>
        </p:spPr>
      </p:cxnSp>
      <p:sp>
        <p:nvSpPr>
          <p:cNvPr id="913" name="Google Shape;913;p73"/>
          <p:cNvSpPr/>
          <p:nvPr/>
        </p:nvSpPr>
        <p:spPr>
          <a:xfrm>
            <a:off x="8158525" y="2273700"/>
            <a:ext cx="931800" cy="367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Header</a:t>
            </a:r>
            <a:endParaRPr sz="900" b="1">
              <a:solidFill>
                <a:schemeClr val="dk2"/>
              </a:solidFill>
            </a:endParaRPr>
          </a:p>
        </p:txBody>
      </p:sp>
      <p:sp>
        <p:nvSpPr>
          <p:cNvPr id="914" name="Google Shape;914;p73"/>
          <p:cNvSpPr/>
          <p:nvPr/>
        </p:nvSpPr>
        <p:spPr>
          <a:xfrm>
            <a:off x="8158525" y="264150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Entry</a:t>
            </a:r>
            <a:endParaRPr sz="900" b="1">
              <a:solidFill>
                <a:schemeClr val="dk2"/>
              </a:solidFill>
            </a:endParaRPr>
          </a:p>
        </p:txBody>
      </p:sp>
      <p:sp>
        <p:nvSpPr>
          <p:cNvPr id="915" name="Google Shape;915;p73"/>
          <p:cNvSpPr/>
          <p:nvPr/>
        </p:nvSpPr>
        <p:spPr>
          <a:xfrm>
            <a:off x="8158525" y="327030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Entry</a:t>
            </a:r>
            <a:endParaRPr sz="900" b="1">
              <a:solidFill>
                <a:schemeClr val="dk2"/>
              </a:solidFill>
            </a:endParaRPr>
          </a:p>
        </p:txBody>
      </p:sp>
      <p:sp>
        <p:nvSpPr>
          <p:cNvPr id="916" name="Google Shape;916;p73"/>
          <p:cNvSpPr/>
          <p:nvPr/>
        </p:nvSpPr>
        <p:spPr>
          <a:xfrm>
            <a:off x="8158525" y="389910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Entry</a:t>
            </a:r>
            <a:endParaRPr sz="900" b="1">
              <a:solidFill>
                <a:schemeClr val="dk2"/>
              </a:solidFill>
            </a:endParaRPr>
          </a:p>
        </p:txBody>
      </p:sp>
      <p:sp>
        <p:nvSpPr>
          <p:cNvPr id="917" name="Google Shape;917;p73"/>
          <p:cNvSpPr/>
          <p:nvPr/>
        </p:nvSpPr>
        <p:spPr>
          <a:xfrm>
            <a:off x="8158525" y="4527905"/>
            <a:ext cx="931800" cy="628800"/>
          </a:xfrm>
          <a:prstGeom prst="rect">
            <a:avLst/>
          </a:prstGeom>
          <a:solidFill>
            <a:schemeClr val="accent1"/>
          </a:solidFill>
          <a:ln w="19050"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Entry</a:t>
            </a:r>
            <a:endParaRPr sz="900" b="1">
              <a:solidFill>
                <a:schemeClr val="dk2"/>
              </a:solidFill>
            </a:endParaRPr>
          </a:p>
        </p:txBody>
      </p:sp>
      <p:cxnSp>
        <p:nvCxnSpPr>
          <p:cNvPr id="918" name="Google Shape;918;p73"/>
          <p:cNvCxnSpPr/>
          <p:nvPr/>
        </p:nvCxnSpPr>
        <p:spPr>
          <a:xfrm rot="10800000" flipH="1">
            <a:off x="6181825" y="2283000"/>
            <a:ext cx="1873200" cy="1909200"/>
          </a:xfrm>
          <a:prstGeom prst="straightConnector1">
            <a:avLst/>
          </a:prstGeom>
          <a:noFill/>
          <a:ln w="19050" cap="flat" cmpd="sng">
            <a:solidFill>
              <a:schemeClr val="dk2"/>
            </a:solidFill>
            <a:prstDash val="solid"/>
            <a:round/>
            <a:headEnd type="none" w="med" len="med"/>
            <a:tailEnd type="none" w="med" len="med"/>
          </a:ln>
        </p:spPr>
      </p:cxnSp>
      <p:cxnSp>
        <p:nvCxnSpPr>
          <p:cNvPr id="919" name="Google Shape;919;p73"/>
          <p:cNvCxnSpPr/>
          <p:nvPr/>
        </p:nvCxnSpPr>
        <p:spPr>
          <a:xfrm>
            <a:off x="6199100" y="4807100"/>
            <a:ext cx="1902300" cy="723900"/>
          </a:xfrm>
          <a:prstGeom prst="straightConnector1">
            <a:avLst/>
          </a:prstGeom>
          <a:noFill/>
          <a:ln w="19050" cap="flat" cmpd="sng">
            <a:solidFill>
              <a:schemeClr val="dk2"/>
            </a:solidFill>
            <a:prstDash val="solid"/>
            <a:round/>
            <a:headEnd type="none" w="med" len="med"/>
            <a:tailEnd type="none" w="med" len="med"/>
          </a:ln>
        </p:spPr>
      </p:cxnSp>
      <p:sp>
        <p:nvSpPr>
          <p:cNvPr id="920" name="Google Shape;920;p73"/>
          <p:cNvSpPr/>
          <p:nvPr/>
        </p:nvSpPr>
        <p:spPr>
          <a:xfrm>
            <a:off x="8165125" y="5156700"/>
            <a:ext cx="931800" cy="367800"/>
          </a:xfrm>
          <a:prstGeom prst="rect">
            <a:avLst/>
          </a:prstGeom>
          <a:solidFill>
            <a:schemeClr val="accent1"/>
          </a:solidFill>
          <a:ln w="19050"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Trailer</a:t>
            </a:r>
            <a:endParaRPr sz="900" b="1">
              <a:solidFill>
                <a:schemeClr val="dk2"/>
              </a:solidFill>
            </a:endParaRPr>
          </a:p>
        </p:txBody>
      </p:sp>
      <p:sp>
        <p:nvSpPr>
          <p:cNvPr id="921" name="Google Shape;921;p73"/>
          <p:cNvSpPr txBox="1"/>
          <p:nvPr/>
        </p:nvSpPr>
        <p:spPr>
          <a:xfrm>
            <a:off x="9875300" y="2832000"/>
            <a:ext cx="227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Opaque</a:t>
            </a:r>
            <a:endParaRPr sz="2400" b="1">
              <a:solidFill>
                <a:schemeClr val="dk2"/>
              </a:solidFill>
              <a:latin typeface="Proxima Nova"/>
              <a:ea typeface="Proxima Nova"/>
              <a:cs typeface="Proxima Nova"/>
              <a:sym typeface="Proxima Nova"/>
            </a:endParaRPr>
          </a:p>
          <a:p>
            <a:pPr marL="0" lvl="0" indent="0" algn="ctr" rtl="0">
              <a:spcBef>
                <a:spcPts val="0"/>
              </a:spcBef>
              <a:spcAft>
                <a:spcPts val="0"/>
              </a:spcAft>
              <a:buNone/>
            </a:pPr>
            <a:r>
              <a:rPr lang="en-US" sz="2400" b="1">
                <a:solidFill>
                  <a:schemeClr val="dk2"/>
                </a:solidFill>
                <a:latin typeface="Proxima Nova"/>
                <a:ea typeface="Proxima Nova"/>
                <a:cs typeface="Proxima Nova"/>
                <a:sym typeface="Proxima Nova"/>
              </a:rPr>
              <a:t>binary</a:t>
            </a:r>
            <a:endParaRPr sz="2400" b="1">
              <a:solidFill>
                <a:schemeClr val="dk2"/>
              </a:solidFill>
              <a:latin typeface="Proxima Nova"/>
              <a:ea typeface="Proxima Nova"/>
              <a:cs typeface="Proxima Nova"/>
              <a:sym typeface="Proxima Nova"/>
            </a:endParaRPr>
          </a:p>
        </p:txBody>
      </p:sp>
      <p:cxnSp>
        <p:nvCxnSpPr>
          <p:cNvPr id="922" name="Google Shape;922;p73"/>
          <p:cNvCxnSpPr/>
          <p:nvPr/>
        </p:nvCxnSpPr>
        <p:spPr>
          <a:xfrm>
            <a:off x="9289400" y="2951100"/>
            <a:ext cx="992700" cy="0"/>
          </a:xfrm>
          <a:prstGeom prst="straightConnector1">
            <a:avLst/>
          </a:prstGeom>
          <a:noFill/>
          <a:ln w="19050" cap="flat" cmpd="sng">
            <a:solidFill>
              <a:schemeClr val="dk2"/>
            </a:solidFill>
            <a:prstDash val="solid"/>
            <a:round/>
            <a:headEnd type="triangle" w="med" len="med"/>
            <a:tailEnd type="none" w="med" len="med"/>
          </a:ln>
        </p:spPr>
      </p:cxnSp>
      <p:cxnSp>
        <p:nvCxnSpPr>
          <p:cNvPr id="923" name="Google Shape;923;p73"/>
          <p:cNvCxnSpPr/>
          <p:nvPr/>
        </p:nvCxnSpPr>
        <p:spPr>
          <a:xfrm rot="10800000" flipH="1">
            <a:off x="9317225" y="3089550"/>
            <a:ext cx="964800" cy="483300"/>
          </a:xfrm>
          <a:prstGeom prst="straightConnector1">
            <a:avLst/>
          </a:prstGeom>
          <a:noFill/>
          <a:ln w="19050" cap="flat" cmpd="sng">
            <a:solidFill>
              <a:schemeClr val="dk2"/>
            </a:solidFill>
            <a:prstDash val="solid"/>
            <a:round/>
            <a:headEnd type="triangle" w="med" len="med"/>
            <a:tailEnd type="none" w="med" len="med"/>
          </a:ln>
        </p:spPr>
      </p:cxnSp>
      <p:cxnSp>
        <p:nvCxnSpPr>
          <p:cNvPr id="924" name="Google Shape;924;p73"/>
          <p:cNvCxnSpPr/>
          <p:nvPr/>
        </p:nvCxnSpPr>
        <p:spPr>
          <a:xfrm rot="10800000" flipH="1">
            <a:off x="9326500" y="3249000"/>
            <a:ext cx="955500" cy="945600"/>
          </a:xfrm>
          <a:prstGeom prst="straightConnector1">
            <a:avLst/>
          </a:prstGeom>
          <a:noFill/>
          <a:ln w="19050" cap="flat" cmpd="sng">
            <a:solidFill>
              <a:schemeClr val="dk2"/>
            </a:solidFill>
            <a:prstDash val="solid"/>
            <a:round/>
            <a:headEnd type="triangl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74"/>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Chunk Entries are Messages in RabbitMQ Streams</a:t>
            </a:r>
            <a:endParaRPr/>
          </a:p>
        </p:txBody>
      </p:sp>
      <p:sp>
        <p:nvSpPr>
          <p:cNvPr id="931" name="Google Shape;931;p74"/>
          <p:cNvSpPr txBox="1">
            <a:spLocks noGrp="1"/>
          </p:cNvSpPr>
          <p:nvPr>
            <p:ph type="subTitle" idx="1"/>
          </p:nvPr>
        </p:nvSpPr>
        <p:spPr>
          <a:xfrm>
            <a:off x="592866" y="811830"/>
            <a:ext cx="109626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pSp>
        <p:nvGrpSpPr>
          <p:cNvPr id="932" name="Google Shape;932;p74"/>
          <p:cNvGrpSpPr/>
          <p:nvPr/>
        </p:nvGrpSpPr>
        <p:grpSpPr>
          <a:xfrm>
            <a:off x="2137975" y="1530263"/>
            <a:ext cx="940450" cy="810093"/>
            <a:chOff x="2129325" y="2465725"/>
            <a:chExt cx="940450" cy="810093"/>
          </a:xfrm>
        </p:grpSpPr>
        <p:sp>
          <p:nvSpPr>
            <p:cNvPr id="933" name="Google Shape;933;p74"/>
            <p:cNvSpPr/>
            <p:nvPr/>
          </p:nvSpPr>
          <p:spPr>
            <a:xfrm>
              <a:off x="2129325" y="2465725"/>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934" name="Google Shape;934;p74"/>
            <p:cNvSpPr/>
            <p:nvPr/>
          </p:nvSpPr>
          <p:spPr>
            <a:xfrm>
              <a:off x="2137975" y="2908018"/>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grpSp>
        <p:nvGrpSpPr>
          <p:cNvPr id="935" name="Google Shape;935;p74"/>
          <p:cNvGrpSpPr/>
          <p:nvPr/>
        </p:nvGrpSpPr>
        <p:grpSpPr>
          <a:xfrm>
            <a:off x="2133650" y="2684569"/>
            <a:ext cx="940450" cy="810093"/>
            <a:chOff x="2133650" y="3533300"/>
            <a:chExt cx="940450" cy="810093"/>
          </a:xfrm>
        </p:grpSpPr>
        <p:sp>
          <p:nvSpPr>
            <p:cNvPr id="936" name="Google Shape;936;p74"/>
            <p:cNvSpPr/>
            <p:nvPr/>
          </p:nvSpPr>
          <p:spPr>
            <a:xfrm>
              <a:off x="2133650" y="3533300"/>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937" name="Google Shape;937;p74"/>
            <p:cNvSpPr/>
            <p:nvPr/>
          </p:nvSpPr>
          <p:spPr>
            <a:xfrm>
              <a:off x="2142300" y="3975593"/>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grpSp>
        <p:nvGrpSpPr>
          <p:cNvPr id="938" name="Google Shape;938;p74"/>
          <p:cNvGrpSpPr/>
          <p:nvPr/>
        </p:nvGrpSpPr>
        <p:grpSpPr>
          <a:xfrm>
            <a:off x="2137975" y="3838875"/>
            <a:ext cx="940450" cy="810093"/>
            <a:chOff x="2137975" y="4600875"/>
            <a:chExt cx="940450" cy="810093"/>
          </a:xfrm>
        </p:grpSpPr>
        <p:sp>
          <p:nvSpPr>
            <p:cNvPr id="939" name="Google Shape;939;p74"/>
            <p:cNvSpPr/>
            <p:nvPr/>
          </p:nvSpPr>
          <p:spPr>
            <a:xfrm>
              <a:off x="2137975" y="4600875"/>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940" name="Google Shape;940;p74"/>
            <p:cNvSpPr/>
            <p:nvPr/>
          </p:nvSpPr>
          <p:spPr>
            <a:xfrm>
              <a:off x="2146625" y="5043168"/>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grpSp>
        <p:nvGrpSpPr>
          <p:cNvPr id="941" name="Google Shape;941;p74"/>
          <p:cNvGrpSpPr/>
          <p:nvPr/>
        </p:nvGrpSpPr>
        <p:grpSpPr>
          <a:xfrm>
            <a:off x="2133650" y="4993200"/>
            <a:ext cx="940450" cy="810093"/>
            <a:chOff x="2137975" y="4600875"/>
            <a:chExt cx="940450" cy="810093"/>
          </a:xfrm>
        </p:grpSpPr>
        <p:sp>
          <p:nvSpPr>
            <p:cNvPr id="942" name="Google Shape;942;p74"/>
            <p:cNvSpPr/>
            <p:nvPr/>
          </p:nvSpPr>
          <p:spPr>
            <a:xfrm>
              <a:off x="2137975" y="4600875"/>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Index</a:t>
              </a:r>
              <a:endParaRPr sz="900" b="1">
                <a:solidFill>
                  <a:schemeClr val="dk2"/>
                </a:solidFill>
              </a:endParaRPr>
            </a:p>
          </p:txBody>
        </p:sp>
        <p:sp>
          <p:nvSpPr>
            <p:cNvPr id="943" name="Google Shape;943;p74"/>
            <p:cNvSpPr/>
            <p:nvPr/>
          </p:nvSpPr>
          <p:spPr>
            <a:xfrm>
              <a:off x="2146625" y="5043168"/>
              <a:ext cx="931800" cy="36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Segment</a:t>
              </a:r>
              <a:endParaRPr sz="900" b="1">
                <a:solidFill>
                  <a:schemeClr val="dk2"/>
                </a:solidFill>
              </a:endParaRPr>
            </a:p>
          </p:txBody>
        </p:sp>
      </p:grpSp>
      <p:sp>
        <p:nvSpPr>
          <p:cNvPr id="944" name="Google Shape;944;p74"/>
          <p:cNvSpPr/>
          <p:nvPr/>
        </p:nvSpPr>
        <p:spPr>
          <a:xfrm>
            <a:off x="5175675" y="2566750"/>
            <a:ext cx="931800" cy="367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Header</a:t>
            </a:r>
            <a:endParaRPr sz="900" b="1">
              <a:solidFill>
                <a:schemeClr val="dk2"/>
              </a:solidFill>
            </a:endParaRPr>
          </a:p>
        </p:txBody>
      </p:sp>
      <p:sp>
        <p:nvSpPr>
          <p:cNvPr id="945" name="Google Shape;945;p74"/>
          <p:cNvSpPr/>
          <p:nvPr/>
        </p:nvSpPr>
        <p:spPr>
          <a:xfrm>
            <a:off x="5175675" y="293455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sp>
        <p:nvSpPr>
          <p:cNvPr id="946" name="Google Shape;946;p74"/>
          <p:cNvSpPr/>
          <p:nvPr/>
        </p:nvSpPr>
        <p:spPr>
          <a:xfrm>
            <a:off x="5175675" y="356335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sp>
        <p:nvSpPr>
          <p:cNvPr id="947" name="Google Shape;947;p74"/>
          <p:cNvSpPr/>
          <p:nvPr/>
        </p:nvSpPr>
        <p:spPr>
          <a:xfrm>
            <a:off x="5175675" y="419215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sp>
        <p:nvSpPr>
          <p:cNvPr id="948" name="Google Shape;948;p74"/>
          <p:cNvSpPr/>
          <p:nvPr/>
        </p:nvSpPr>
        <p:spPr>
          <a:xfrm>
            <a:off x="5175675" y="4820955"/>
            <a:ext cx="931800" cy="628800"/>
          </a:xfrm>
          <a:prstGeom prst="rect">
            <a:avLst/>
          </a:prstGeom>
          <a:solidFill>
            <a:schemeClr val="accent1"/>
          </a:solidFill>
          <a:ln w="19050"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Chunk</a:t>
            </a:r>
            <a:endParaRPr sz="900" b="1">
              <a:solidFill>
                <a:schemeClr val="dk2"/>
              </a:solidFill>
            </a:endParaRPr>
          </a:p>
        </p:txBody>
      </p:sp>
      <p:cxnSp>
        <p:nvCxnSpPr>
          <p:cNvPr id="949" name="Google Shape;949;p74"/>
          <p:cNvCxnSpPr/>
          <p:nvPr/>
        </p:nvCxnSpPr>
        <p:spPr>
          <a:xfrm rot="10800000" flipH="1">
            <a:off x="3145950" y="2579850"/>
            <a:ext cx="1902300" cy="1707600"/>
          </a:xfrm>
          <a:prstGeom prst="straightConnector1">
            <a:avLst/>
          </a:prstGeom>
          <a:noFill/>
          <a:ln w="19050" cap="flat" cmpd="sng">
            <a:solidFill>
              <a:schemeClr val="dk2"/>
            </a:solidFill>
            <a:prstDash val="solid"/>
            <a:round/>
            <a:headEnd type="none" w="med" len="med"/>
            <a:tailEnd type="none" w="med" len="med"/>
          </a:ln>
        </p:spPr>
      </p:cxnSp>
      <p:cxnSp>
        <p:nvCxnSpPr>
          <p:cNvPr id="950" name="Google Shape;950;p74"/>
          <p:cNvCxnSpPr/>
          <p:nvPr/>
        </p:nvCxnSpPr>
        <p:spPr>
          <a:xfrm>
            <a:off x="3145950" y="4648975"/>
            <a:ext cx="1902300" cy="789300"/>
          </a:xfrm>
          <a:prstGeom prst="straightConnector1">
            <a:avLst/>
          </a:prstGeom>
          <a:noFill/>
          <a:ln w="19050" cap="flat" cmpd="sng">
            <a:solidFill>
              <a:schemeClr val="dk2"/>
            </a:solidFill>
            <a:prstDash val="solid"/>
            <a:round/>
            <a:headEnd type="none" w="med" len="med"/>
            <a:tailEnd type="none" w="med" len="med"/>
          </a:ln>
        </p:spPr>
      </p:cxnSp>
      <p:sp>
        <p:nvSpPr>
          <p:cNvPr id="951" name="Google Shape;951;p74"/>
          <p:cNvSpPr/>
          <p:nvPr/>
        </p:nvSpPr>
        <p:spPr>
          <a:xfrm>
            <a:off x="8158525" y="2273700"/>
            <a:ext cx="931800" cy="367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Header</a:t>
            </a:r>
            <a:endParaRPr sz="900" b="1">
              <a:solidFill>
                <a:schemeClr val="dk2"/>
              </a:solidFill>
            </a:endParaRPr>
          </a:p>
        </p:txBody>
      </p:sp>
      <p:sp>
        <p:nvSpPr>
          <p:cNvPr id="952" name="Google Shape;952;p74"/>
          <p:cNvSpPr/>
          <p:nvPr/>
        </p:nvSpPr>
        <p:spPr>
          <a:xfrm>
            <a:off x="8158525" y="264150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Message</a:t>
            </a:r>
            <a:endParaRPr sz="900" b="1">
              <a:solidFill>
                <a:schemeClr val="dk2"/>
              </a:solidFill>
            </a:endParaRPr>
          </a:p>
        </p:txBody>
      </p:sp>
      <p:sp>
        <p:nvSpPr>
          <p:cNvPr id="953" name="Google Shape;953;p74"/>
          <p:cNvSpPr/>
          <p:nvPr/>
        </p:nvSpPr>
        <p:spPr>
          <a:xfrm>
            <a:off x="8158525" y="327030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Message</a:t>
            </a:r>
            <a:endParaRPr sz="1300" b="1">
              <a:solidFill>
                <a:schemeClr val="dk2"/>
              </a:solidFill>
            </a:endParaRPr>
          </a:p>
        </p:txBody>
      </p:sp>
      <p:sp>
        <p:nvSpPr>
          <p:cNvPr id="954" name="Google Shape;954;p74"/>
          <p:cNvSpPr/>
          <p:nvPr/>
        </p:nvSpPr>
        <p:spPr>
          <a:xfrm>
            <a:off x="8158525" y="3899105"/>
            <a:ext cx="931800" cy="6288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Message</a:t>
            </a:r>
            <a:endParaRPr sz="900" b="1">
              <a:solidFill>
                <a:schemeClr val="dk2"/>
              </a:solidFill>
            </a:endParaRPr>
          </a:p>
        </p:txBody>
      </p:sp>
      <p:sp>
        <p:nvSpPr>
          <p:cNvPr id="955" name="Google Shape;955;p74"/>
          <p:cNvSpPr/>
          <p:nvPr/>
        </p:nvSpPr>
        <p:spPr>
          <a:xfrm>
            <a:off x="8158525" y="4527905"/>
            <a:ext cx="931800" cy="628800"/>
          </a:xfrm>
          <a:prstGeom prst="rect">
            <a:avLst/>
          </a:prstGeom>
          <a:solidFill>
            <a:schemeClr val="accent1"/>
          </a:solidFill>
          <a:ln w="19050"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Message</a:t>
            </a:r>
            <a:endParaRPr sz="900" b="1">
              <a:solidFill>
                <a:schemeClr val="dk2"/>
              </a:solidFill>
            </a:endParaRPr>
          </a:p>
        </p:txBody>
      </p:sp>
      <p:cxnSp>
        <p:nvCxnSpPr>
          <p:cNvPr id="956" name="Google Shape;956;p74"/>
          <p:cNvCxnSpPr/>
          <p:nvPr/>
        </p:nvCxnSpPr>
        <p:spPr>
          <a:xfrm rot="10800000" flipH="1">
            <a:off x="6181825" y="2283000"/>
            <a:ext cx="1873200" cy="1909200"/>
          </a:xfrm>
          <a:prstGeom prst="straightConnector1">
            <a:avLst/>
          </a:prstGeom>
          <a:noFill/>
          <a:ln w="19050" cap="flat" cmpd="sng">
            <a:solidFill>
              <a:schemeClr val="dk2"/>
            </a:solidFill>
            <a:prstDash val="solid"/>
            <a:round/>
            <a:headEnd type="none" w="med" len="med"/>
            <a:tailEnd type="none" w="med" len="med"/>
          </a:ln>
        </p:spPr>
      </p:cxnSp>
      <p:cxnSp>
        <p:nvCxnSpPr>
          <p:cNvPr id="957" name="Google Shape;957;p74"/>
          <p:cNvCxnSpPr/>
          <p:nvPr/>
        </p:nvCxnSpPr>
        <p:spPr>
          <a:xfrm>
            <a:off x="6199100" y="4807100"/>
            <a:ext cx="1902300" cy="723900"/>
          </a:xfrm>
          <a:prstGeom prst="straightConnector1">
            <a:avLst/>
          </a:prstGeom>
          <a:noFill/>
          <a:ln w="19050" cap="flat" cmpd="sng">
            <a:solidFill>
              <a:schemeClr val="dk2"/>
            </a:solidFill>
            <a:prstDash val="solid"/>
            <a:round/>
            <a:headEnd type="none" w="med" len="med"/>
            <a:tailEnd type="none" w="med" len="med"/>
          </a:ln>
        </p:spPr>
      </p:cxnSp>
      <p:sp>
        <p:nvSpPr>
          <p:cNvPr id="958" name="Google Shape;958;p74"/>
          <p:cNvSpPr/>
          <p:nvPr/>
        </p:nvSpPr>
        <p:spPr>
          <a:xfrm>
            <a:off x="8165125" y="5156700"/>
            <a:ext cx="931800" cy="367800"/>
          </a:xfrm>
          <a:prstGeom prst="rect">
            <a:avLst/>
          </a:prstGeom>
          <a:solidFill>
            <a:schemeClr val="accent1"/>
          </a:solidFill>
          <a:ln w="19050"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2"/>
                </a:solidFill>
              </a:rPr>
              <a:t>Trailer</a:t>
            </a:r>
            <a:endParaRPr sz="900" b="1">
              <a:solidFill>
                <a:schemeClr val="dk2"/>
              </a:solidFill>
            </a:endParaRPr>
          </a:p>
        </p:txBody>
      </p:sp>
    </p:spTree>
  </p:cSld>
  <p:clrMapOvr>
    <a:masterClrMapping/>
  </p:clrMapOvr>
</p:sld>
</file>

<file path=ppt/theme/theme1.xml><?xml version="1.0" encoding="utf-8"?>
<a:theme xmlns:a="http://schemas.openxmlformats.org/drawingml/2006/main" name="VMware Dark 16x9 (2021-Q2-v1)">
  <a:themeElements>
    <a:clrScheme name="Custom 1">
      <a:dk1>
        <a:srgbClr val="F2F2F2"/>
      </a:dk1>
      <a:lt1>
        <a:srgbClr val="002142"/>
      </a:lt1>
      <a:dk2>
        <a:srgbClr val="FFFFFF"/>
      </a:dk2>
      <a:lt2>
        <a:srgbClr val="717074"/>
      </a:lt2>
      <a:accent1>
        <a:srgbClr val="0091DA"/>
      </a:accent1>
      <a:accent2>
        <a:srgbClr val="1D428A"/>
      </a:accent2>
      <a:accent3>
        <a:srgbClr val="00C1D5"/>
      </a:accent3>
      <a:accent4>
        <a:srgbClr val="78BE20"/>
      </a:accent4>
      <a:accent5>
        <a:srgbClr val="7F35B2"/>
      </a:accent5>
      <a:accent6>
        <a:srgbClr val="459B36"/>
      </a:accent6>
      <a:hlink>
        <a:srgbClr val="0BBFD3"/>
      </a:hlink>
      <a:folHlink>
        <a:srgbClr val="0091D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VMware">
      <a:dk1>
        <a:srgbClr val="717074"/>
      </a:dk1>
      <a:lt1>
        <a:srgbClr val="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1099</Words>
  <Application>Microsoft Macintosh PowerPoint</Application>
  <PresentationFormat>Custom</PresentationFormat>
  <Paragraphs>449</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Courier New</vt:lpstr>
      <vt:lpstr>Proxima Nova</vt:lpstr>
      <vt:lpstr>Open Sans</vt:lpstr>
      <vt:lpstr>Arial</vt:lpstr>
      <vt:lpstr>VMware Dark 16x9 (2021-Q2-v1)</vt:lpstr>
      <vt:lpstr>Never Lose a Message Again: Building Rock-Solid Event-Driven Streaming Architectures with</vt:lpstr>
      <vt:lpstr>Batch Publishing</vt:lpstr>
      <vt:lpstr>A Stream on the Filesystem</vt:lpstr>
      <vt:lpstr>Current Segment Reaches Max Size: Rolling Over</vt:lpstr>
      <vt:lpstr>Truncation Happens On Rollover</vt:lpstr>
      <vt:lpstr>Inside a Segment</vt:lpstr>
      <vt:lpstr>Inside a Chunk</vt:lpstr>
      <vt:lpstr>Chunk Entries are Opaque</vt:lpstr>
      <vt:lpstr>Chunk Entries are Messages in RabbitMQ Streams</vt:lpstr>
      <vt:lpstr>Chunk Entries are AMQP 1.0 Messages in RabbitMQ Streams</vt:lpstr>
      <vt:lpstr>Messages in Publishing Batch and Chunk: Not the Same</vt:lpstr>
      <vt:lpstr>Message Delivery with sendfile</vt:lpstr>
      <vt:lpstr>Replication: chunks replicated with sendfile</vt:lpstr>
      <vt:lpstr>Consumer: Offset Tracking</vt:lpstr>
      <vt:lpstr>Consumer: Restart</vt:lpstr>
      <vt:lpstr>Publisher: Confirms</vt:lpstr>
      <vt:lpstr>Publisher: Deduplication</vt:lpstr>
      <vt:lpstr>Publisher: Deduplication</vt:lpstr>
      <vt:lpstr>Publisher: Restart</vt:lpstr>
      <vt:lpstr>Offset Tracking + Publishing Deduplication = Tracking State</vt:lpstr>
      <vt:lpstr>Offset Tracking + Publishing Deduplication = Tracking State</vt:lpstr>
      <vt:lpstr>Tracking State in a Dedicated Chunk Type</vt:lpstr>
      <vt:lpstr>Tracking Entries in the User Chunk Trailer</vt:lpstr>
      <vt:lpstr>Segment with all the Chunk Types</vt:lpstr>
      <vt:lpstr>Segment with all the Chunk Types</vt:lpstr>
      <vt:lpstr>Segment with all the Chunk Types</vt:lpstr>
      <vt:lpstr>Segment with all the Chunk Types</vt:lpstr>
      <vt:lpstr>Segment with all the Chunk Types</vt:lpstr>
      <vt:lpstr>Sub-Entry Batching: Publishing</vt:lpstr>
      <vt:lpstr>Sub-Entry Batching: Chunk</vt:lpstr>
      <vt:lpstr>Sub-Entry Batching: Publishing Sequence</vt:lpstr>
      <vt:lpstr>Sub-Entry Batching: Deduplication</vt:lpstr>
      <vt:lpstr>Sub-Entry Batching: Publishing Sequence (other strategy)</vt:lpstr>
      <vt:lpstr>Sub-Entry Batching: Deduplication (other strategy)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Never Lose a Message Again: Building Rock-Solid Event-Driven Streaming Architectures with</dc:title>
  <cp:lastModifiedBy>Gregory Green</cp:lastModifiedBy>
  <cp:revision>1</cp:revision>
  <dcterms:modified xsi:type="dcterms:W3CDTF">2021-08-25T16:53:46Z</dcterms:modified>
</cp:coreProperties>
</file>